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8" r:id="rId3"/>
    <p:sldId id="259" r:id="rId4"/>
    <p:sldId id="261" r:id="rId5"/>
    <p:sldId id="262" r:id="rId6"/>
    <p:sldId id="265" r:id="rId7"/>
    <p:sldId id="264" r:id="rId8"/>
    <p:sldId id="267" r:id="rId9"/>
    <p:sldId id="268" r:id="rId10"/>
    <p:sldId id="263" r:id="rId11"/>
    <p:sldId id="266" r:id="rId12"/>
    <p:sldId id="270" r:id="rId13"/>
    <p:sldId id="269" r:id="rId14"/>
    <p:sldId id="271" r:id="rId15"/>
    <p:sldId id="272" r:id="rId16"/>
    <p:sldId id="274" r:id="rId17"/>
    <p:sldId id="273" r:id="rId18"/>
    <p:sldId id="275" r:id="rId19"/>
    <p:sldId id="277" r:id="rId20"/>
    <p:sldId id="278" r:id="rId21"/>
    <p:sldId id="279" r:id="rId22"/>
    <p:sldId id="280" r:id="rId23"/>
    <p:sldId id="281" r:id="rId24"/>
    <p:sldId id="276" r:id="rId25"/>
    <p:sldId id="260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D4750C-5A2F-4211-92CA-87E4AAE57A6D}" v="66" dt="2022-12-12T16:52:31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874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STRAGIER" userId="0e808ee5-4c19-411d-ab00-866475c216d7" providerId="ADAL" clId="{D4D4750C-5A2F-4211-92CA-87E4AAE57A6D}"/>
    <pc:docChg chg="undo custSel addSld delSld modSld sldOrd modMainMaster modNotesMaster">
      <pc:chgData name="Vincent STRAGIER" userId="0e808ee5-4c19-411d-ab00-866475c216d7" providerId="ADAL" clId="{D4D4750C-5A2F-4211-92CA-87E4AAE57A6D}" dt="2022-12-14T13:23:37.413" v="6324" actId="20577"/>
      <pc:docMkLst>
        <pc:docMk/>
      </pc:docMkLst>
      <pc:sldChg chg="modSp mod">
        <pc:chgData name="Vincent STRAGIER" userId="0e808ee5-4c19-411d-ab00-866475c216d7" providerId="ADAL" clId="{D4D4750C-5A2F-4211-92CA-87E4AAE57A6D}" dt="2022-12-05T10:57:07.039" v="138" actId="3062"/>
        <pc:sldMkLst>
          <pc:docMk/>
          <pc:sldMk cId="3208860666" sldId="256"/>
        </pc:sldMkLst>
        <pc:spChg chg="mod">
          <ac:chgData name="Vincent STRAGIER" userId="0e808ee5-4c19-411d-ab00-866475c216d7" providerId="ADAL" clId="{D4D4750C-5A2F-4211-92CA-87E4AAE57A6D}" dt="2022-12-05T10:56:18.631" v="136" actId="207"/>
          <ac:spMkLst>
            <pc:docMk/>
            <pc:sldMk cId="3208860666" sldId="256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57:07.039" v="138" actId="3062"/>
          <ac:spMkLst>
            <pc:docMk/>
            <pc:sldMk cId="3208860666" sldId="256"/>
            <ac:spMk id="3" creationId="{00000000-0000-0000-0000-000000000000}"/>
          </ac:spMkLst>
        </pc:spChg>
      </pc:sldChg>
      <pc:sldChg chg="addSp delSp modSp mod">
        <pc:chgData name="Vincent STRAGIER" userId="0e808ee5-4c19-411d-ab00-866475c216d7" providerId="ADAL" clId="{D4D4750C-5A2F-4211-92CA-87E4AAE57A6D}" dt="2022-12-14T12:10:46.751" v="6305" actId="14100"/>
        <pc:sldMkLst>
          <pc:docMk/>
          <pc:sldMk cId="3070083431" sldId="258"/>
        </pc:sldMkLst>
        <pc:spChg chg="mod">
          <ac:chgData name="Vincent STRAGIER" userId="0e808ee5-4c19-411d-ab00-866475c216d7" providerId="ADAL" clId="{D4D4750C-5A2F-4211-92CA-87E4AAE57A6D}" dt="2022-12-12T16:51:17.346" v="6068" actId="20577"/>
          <ac:spMkLst>
            <pc:docMk/>
            <pc:sldMk cId="3070083431" sldId="258"/>
            <ac:spMk id="2" creationId="{00000000-0000-0000-0000-000000000000}"/>
          </ac:spMkLst>
        </pc:spChg>
        <pc:spChg chg="del mod">
          <ac:chgData name="Vincent STRAGIER" userId="0e808ee5-4c19-411d-ab00-866475c216d7" providerId="ADAL" clId="{D4D4750C-5A2F-4211-92CA-87E4AAE57A6D}" dt="2022-12-05T10:52:10.082" v="69" actId="931"/>
          <ac:spMkLst>
            <pc:docMk/>
            <pc:sldMk cId="3070083431" sldId="258"/>
            <ac:spMk id="3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4T12:10:46.751" v="6305" actId="14100"/>
          <ac:spMkLst>
            <pc:docMk/>
            <pc:sldMk cId="3070083431" sldId="258"/>
            <ac:spMk id="4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05T10:54:27.403" v="97" actId="478"/>
          <ac:spMkLst>
            <pc:docMk/>
            <pc:sldMk cId="3070083431" sldId="258"/>
            <ac:spMk id="8" creationId="{08673F9D-95D2-E6F8-38BD-9F851D1E888F}"/>
          </ac:spMkLst>
        </pc:spChg>
        <pc:spChg chg="add del mod">
          <ac:chgData name="Vincent STRAGIER" userId="0e808ee5-4c19-411d-ab00-866475c216d7" providerId="ADAL" clId="{D4D4750C-5A2F-4211-92CA-87E4AAE57A6D}" dt="2022-12-05T10:54:17.340" v="93" actId="478"/>
          <ac:spMkLst>
            <pc:docMk/>
            <pc:sldMk cId="3070083431" sldId="258"/>
            <ac:spMk id="11" creationId="{98FBA317-F633-0F16-5E07-F1CF270DC16F}"/>
          </ac:spMkLst>
        </pc:spChg>
        <pc:spChg chg="add del mod">
          <ac:chgData name="Vincent STRAGIER" userId="0e808ee5-4c19-411d-ab00-866475c216d7" providerId="ADAL" clId="{D4D4750C-5A2F-4211-92CA-87E4AAE57A6D}" dt="2022-12-05T10:54:24.167" v="96" actId="478"/>
          <ac:spMkLst>
            <pc:docMk/>
            <pc:sldMk cId="3070083431" sldId="258"/>
            <ac:spMk id="14" creationId="{2826AD91-762E-9AB8-6213-F66A7AD8178B}"/>
          </ac:spMkLst>
        </pc:spChg>
        <pc:spChg chg="add mod ord">
          <ac:chgData name="Vincent STRAGIER" userId="0e808ee5-4c19-411d-ab00-866475c216d7" providerId="ADAL" clId="{D4D4750C-5A2F-4211-92CA-87E4AAE57A6D}" dt="2022-12-05T11:01:00.922" v="488" actId="208"/>
          <ac:spMkLst>
            <pc:docMk/>
            <pc:sldMk cId="3070083431" sldId="258"/>
            <ac:spMk id="16" creationId="{732AE6BE-0AF4-E985-9D79-128D90DD24BA}"/>
          </ac:spMkLst>
        </pc:spChg>
        <pc:picChg chg="add del mod">
          <ac:chgData name="Vincent STRAGIER" userId="0e808ee5-4c19-411d-ab00-866475c216d7" providerId="ADAL" clId="{D4D4750C-5A2F-4211-92CA-87E4AAE57A6D}" dt="2022-12-05T10:57:34.737" v="157" actId="478"/>
          <ac:picMkLst>
            <pc:docMk/>
            <pc:sldMk cId="3070083431" sldId="258"/>
            <ac:picMk id="7" creationId="{B1B103B4-F4DB-6412-1A1E-BA10EB355DFB}"/>
          </ac:picMkLst>
        </pc:picChg>
        <pc:picChg chg="add del mod">
          <ac:chgData name="Vincent STRAGIER" userId="0e808ee5-4c19-411d-ab00-866475c216d7" providerId="ADAL" clId="{D4D4750C-5A2F-4211-92CA-87E4AAE57A6D}" dt="2022-12-05T10:54:17.340" v="93" actId="478"/>
          <ac:picMkLst>
            <pc:docMk/>
            <pc:sldMk cId="3070083431" sldId="258"/>
            <ac:picMk id="10" creationId="{CE54DC19-F3CA-1468-317B-1F11B570C582}"/>
          </ac:picMkLst>
        </pc:picChg>
        <pc:picChg chg="add mod ord">
          <ac:chgData name="Vincent STRAGIER" userId="0e808ee5-4c19-411d-ab00-866475c216d7" providerId="ADAL" clId="{D4D4750C-5A2F-4211-92CA-87E4AAE57A6D}" dt="2022-12-05T11:00:26.226" v="486" actId="167"/>
          <ac:picMkLst>
            <pc:docMk/>
            <pc:sldMk cId="3070083431" sldId="258"/>
            <ac:picMk id="13" creationId="{FE9C7CE4-6E45-9735-2097-1804C1BEA7D9}"/>
          </ac:picMkLst>
        </pc:picChg>
      </pc:sldChg>
      <pc:sldChg chg="addSp modSp mod ord">
        <pc:chgData name="Vincent STRAGIER" userId="0e808ee5-4c19-411d-ab00-866475c216d7" providerId="ADAL" clId="{D4D4750C-5A2F-4211-92CA-87E4AAE57A6D}" dt="2022-12-05T11:22:00.322" v="1259" actId="1076"/>
        <pc:sldMkLst>
          <pc:docMk/>
          <pc:sldMk cId="3929148750" sldId="259"/>
        </pc:sldMkLst>
        <pc:spChg chg="mod">
          <ac:chgData name="Vincent STRAGIER" userId="0e808ee5-4c19-411d-ab00-866475c216d7" providerId="ADAL" clId="{D4D4750C-5A2F-4211-92CA-87E4AAE57A6D}" dt="2022-12-05T11:03:08.675" v="531" actId="3062"/>
          <ac:spMkLst>
            <pc:docMk/>
            <pc:sldMk cId="3929148750" sldId="259"/>
            <ac:spMk id="6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1:15:16.193" v="1257" actId="403"/>
          <ac:spMkLst>
            <pc:docMk/>
            <pc:sldMk cId="3929148750" sldId="259"/>
            <ac:spMk id="8" creationId="{00000000-0000-0000-0000-000000000000}"/>
          </ac:spMkLst>
        </pc:spChg>
        <pc:picChg chg="add mod">
          <ac:chgData name="Vincent STRAGIER" userId="0e808ee5-4c19-411d-ab00-866475c216d7" providerId="ADAL" clId="{D4D4750C-5A2F-4211-92CA-87E4AAE57A6D}" dt="2022-12-05T11:21:58.239" v="1258" actId="1076"/>
          <ac:picMkLst>
            <pc:docMk/>
            <pc:sldMk cId="3929148750" sldId="259"/>
            <ac:picMk id="2" creationId="{5522B656-BAEB-9EAE-D57D-499351EBC823}"/>
          </ac:picMkLst>
        </pc:picChg>
        <pc:picChg chg="add mod">
          <ac:chgData name="Vincent STRAGIER" userId="0e808ee5-4c19-411d-ab00-866475c216d7" providerId="ADAL" clId="{D4D4750C-5A2F-4211-92CA-87E4AAE57A6D}" dt="2022-12-05T11:22:00.322" v="1259" actId="1076"/>
          <ac:picMkLst>
            <pc:docMk/>
            <pc:sldMk cId="3929148750" sldId="259"/>
            <ac:picMk id="3" creationId="{1F985EA5-C369-E45A-F120-5221DCD06F43}"/>
          </ac:picMkLst>
        </pc:picChg>
      </pc:sldChg>
      <pc:sldChg chg="modSp mod">
        <pc:chgData name="Vincent STRAGIER" userId="0e808ee5-4c19-411d-ab00-866475c216d7" providerId="ADAL" clId="{D4D4750C-5A2F-4211-92CA-87E4AAE57A6D}" dt="2022-12-05T15:55:43.455" v="3205" actId="20577"/>
        <pc:sldMkLst>
          <pc:docMk/>
          <pc:sldMk cId="3312655919" sldId="260"/>
        </pc:sldMkLst>
        <pc:spChg chg="mod">
          <ac:chgData name="Vincent STRAGIER" userId="0e808ee5-4c19-411d-ab00-866475c216d7" providerId="ADAL" clId="{D4D4750C-5A2F-4211-92CA-87E4AAE57A6D}" dt="2022-12-05T15:55:43.455" v="3205" actId="20577"/>
          <ac:spMkLst>
            <pc:docMk/>
            <pc:sldMk cId="3312655919" sldId="260"/>
            <ac:spMk id="7" creationId="{00000000-0000-0000-0000-000000000000}"/>
          </ac:spMkLst>
        </pc:spChg>
      </pc:sldChg>
      <pc:sldChg chg="modSp add mod ord">
        <pc:chgData name="Vincent STRAGIER" userId="0e808ee5-4c19-411d-ab00-866475c216d7" providerId="ADAL" clId="{D4D4750C-5A2F-4211-92CA-87E4AAE57A6D}" dt="2022-12-05T17:28:48.738" v="3465" actId="20577"/>
        <pc:sldMkLst>
          <pc:docMk/>
          <pc:sldMk cId="221056583" sldId="261"/>
        </pc:sldMkLst>
        <pc:spChg chg="mod">
          <ac:chgData name="Vincent STRAGIER" userId="0e808ee5-4c19-411d-ab00-866475c216d7" providerId="ADAL" clId="{D4D4750C-5A2F-4211-92CA-87E4AAE57A6D}" dt="2022-12-05T11:23:21.607" v="1326" actId="20577"/>
          <ac:spMkLst>
            <pc:docMk/>
            <pc:sldMk cId="221056583" sldId="261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7:28:48.738" v="3465" actId="20577"/>
          <ac:spMkLst>
            <pc:docMk/>
            <pc:sldMk cId="221056583" sldId="261"/>
            <ac:spMk id="16" creationId="{732AE6BE-0AF4-E985-9D79-128D90DD24BA}"/>
          </ac:spMkLst>
        </pc:spChg>
      </pc:sldChg>
      <pc:sldChg chg="addSp delSp modSp add del mod ord">
        <pc:chgData name="Vincent STRAGIER" userId="0e808ee5-4c19-411d-ab00-866475c216d7" providerId="ADAL" clId="{D4D4750C-5A2F-4211-92CA-87E4AAE57A6D}" dt="2022-12-05T11:22:05.354" v="1260" actId="47"/>
        <pc:sldMkLst>
          <pc:docMk/>
          <pc:sldMk cId="2567451537" sldId="261"/>
        </pc:sldMkLst>
        <pc:spChg chg="mod">
          <ac:chgData name="Vincent STRAGIER" userId="0e808ee5-4c19-411d-ab00-866475c216d7" providerId="ADAL" clId="{D4D4750C-5A2F-4211-92CA-87E4AAE57A6D}" dt="2022-12-05T10:56:11.520" v="135" actId="207"/>
          <ac:spMkLst>
            <pc:docMk/>
            <pc:sldMk cId="2567451537" sldId="261"/>
            <ac:spMk id="2" creationId="{00000000-0000-0000-0000-000000000000}"/>
          </ac:spMkLst>
        </pc:spChg>
        <pc:spChg chg="add mod">
          <ac:chgData name="Vincent STRAGIER" userId="0e808ee5-4c19-411d-ab00-866475c216d7" providerId="ADAL" clId="{D4D4750C-5A2F-4211-92CA-87E4AAE57A6D}" dt="2022-12-05T11:01:56.516" v="491" actId="21"/>
          <ac:spMkLst>
            <pc:docMk/>
            <pc:sldMk cId="2567451537" sldId="261"/>
            <ac:spMk id="6" creationId="{A8D4C44F-D306-7932-F711-F560D222812C}"/>
          </ac:spMkLst>
        </pc:spChg>
        <pc:picChg chg="del">
          <ac:chgData name="Vincent STRAGIER" userId="0e808ee5-4c19-411d-ab00-866475c216d7" providerId="ADAL" clId="{D4D4750C-5A2F-4211-92CA-87E4AAE57A6D}" dt="2022-12-05T11:01:56.516" v="491" actId="21"/>
          <ac:picMkLst>
            <pc:docMk/>
            <pc:sldMk cId="2567451537" sldId="261"/>
            <ac:picMk id="7" creationId="{B1B103B4-F4DB-6412-1A1E-BA10EB355DFB}"/>
          </ac:picMkLst>
        </pc:picChg>
        <pc:picChg chg="del mod">
          <ac:chgData name="Vincent STRAGIER" userId="0e808ee5-4c19-411d-ab00-866475c216d7" providerId="ADAL" clId="{D4D4750C-5A2F-4211-92CA-87E4AAE57A6D}" dt="2022-12-05T11:01:56.516" v="491" actId="21"/>
          <ac:picMkLst>
            <pc:docMk/>
            <pc:sldMk cId="2567451537" sldId="261"/>
            <ac:picMk id="13" creationId="{FE9C7CE4-6E45-9735-2097-1804C1BEA7D9}"/>
          </ac:picMkLst>
        </pc:picChg>
      </pc:sldChg>
      <pc:sldChg chg="modSp add mod">
        <pc:chgData name="Vincent STRAGIER" userId="0e808ee5-4c19-411d-ab00-866475c216d7" providerId="ADAL" clId="{D4D4750C-5A2F-4211-92CA-87E4AAE57A6D}" dt="2022-12-05T14:21:53.861" v="2469" actId="20577"/>
        <pc:sldMkLst>
          <pc:docMk/>
          <pc:sldMk cId="3535659612" sldId="262"/>
        </pc:sldMkLst>
        <pc:spChg chg="mod">
          <ac:chgData name="Vincent STRAGIER" userId="0e808ee5-4c19-411d-ab00-866475c216d7" providerId="ADAL" clId="{D4D4750C-5A2F-4211-92CA-87E4AAE57A6D}" dt="2022-12-05T14:08:35.766" v="1755" actId="20577"/>
          <ac:spMkLst>
            <pc:docMk/>
            <pc:sldMk cId="3535659612" sldId="262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4:21:53.861" v="2469" actId="20577"/>
          <ac:spMkLst>
            <pc:docMk/>
            <pc:sldMk cId="3535659612" sldId="262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4:15:28.201" v="2309" actId="20577"/>
        <pc:sldMkLst>
          <pc:docMk/>
          <pc:sldMk cId="2207595722" sldId="263"/>
        </pc:sldMkLst>
        <pc:spChg chg="mod">
          <ac:chgData name="Vincent STRAGIER" userId="0e808ee5-4c19-411d-ab00-866475c216d7" providerId="ADAL" clId="{D4D4750C-5A2F-4211-92CA-87E4AAE57A6D}" dt="2022-12-05T14:15:28.201" v="2309" actId="20577"/>
          <ac:spMkLst>
            <pc:docMk/>
            <pc:sldMk cId="2207595722" sldId="263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4:21:45.757" v="2468" actId="20577"/>
        <pc:sldMkLst>
          <pc:docMk/>
          <pc:sldMk cId="915643131" sldId="264"/>
        </pc:sldMkLst>
        <pc:spChg chg="mod">
          <ac:chgData name="Vincent STRAGIER" userId="0e808ee5-4c19-411d-ab00-866475c216d7" providerId="ADAL" clId="{D4D4750C-5A2F-4211-92CA-87E4AAE57A6D}" dt="2022-12-05T14:21:41.062" v="2466" actId="20577"/>
          <ac:spMkLst>
            <pc:docMk/>
            <pc:sldMk cId="915643131" sldId="264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4:21:45.757" v="2468" actId="20577"/>
          <ac:spMkLst>
            <pc:docMk/>
            <pc:sldMk cId="915643131" sldId="264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45:11.076" v="2553" actId="404"/>
        <pc:sldMkLst>
          <pc:docMk/>
          <pc:sldMk cId="3896098040" sldId="265"/>
        </pc:sldMkLst>
        <pc:spChg chg="mod">
          <ac:chgData name="Vincent STRAGIER" userId="0e808ee5-4c19-411d-ab00-866475c216d7" providerId="ADAL" clId="{D4D4750C-5A2F-4211-92CA-87E4AAE57A6D}" dt="2022-12-05T14:22:11.603" v="2492" actId="20577"/>
          <ac:spMkLst>
            <pc:docMk/>
            <pc:sldMk cId="3896098040" sldId="265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45:11.076" v="2553" actId="404"/>
          <ac:spMkLst>
            <pc:docMk/>
            <pc:sldMk cId="3896098040" sldId="265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49:49.913" v="2893" actId="20577"/>
        <pc:sldMkLst>
          <pc:docMk/>
          <pc:sldMk cId="3306978752" sldId="266"/>
        </pc:sldMkLst>
        <pc:spChg chg="mod">
          <ac:chgData name="Vincent STRAGIER" userId="0e808ee5-4c19-411d-ab00-866475c216d7" providerId="ADAL" clId="{D4D4750C-5A2F-4211-92CA-87E4AAE57A6D}" dt="2022-12-05T15:49:49.913" v="2893" actId="20577"/>
          <ac:spMkLst>
            <pc:docMk/>
            <pc:sldMk cId="3306978752" sldId="266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50:58.859" v="2988" actId="20577"/>
        <pc:sldMkLst>
          <pc:docMk/>
          <pc:sldMk cId="1638035268" sldId="267"/>
        </pc:sldMkLst>
        <pc:spChg chg="mod">
          <ac:chgData name="Vincent STRAGIER" userId="0e808ee5-4c19-411d-ab00-866475c216d7" providerId="ADAL" clId="{D4D4750C-5A2F-4211-92CA-87E4AAE57A6D}" dt="2022-12-05T15:50:18.405" v="2911" actId="20577"/>
          <ac:spMkLst>
            <pc:docMk/>
            <pc:sldMk cId="1638035268" sldId="267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50:58.859" v="2988" actId="20577"/>
          <ac:spMkLst>
            <pc:docMk/>
            <pc:sldMk cId="1638035268" sldId="267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5:52:43.999" v="3191" actId="20577"/>
        <pc:sldMkLst>
          <pc:docMk/>
          <pc:sldMk cId="3447452810" sldId="268"/>
        </pc:sldMkLst>
        <pc:spChg chg="mod">
          <ac:chgData name="Vincent STRAGIER" userId="0e808ee5-4c19-411d-ab00-866475c216d7" providerId="ADAL" clId="{D4D4750C-5A2F-4211-92CA-87E4AAE57A6D}" dt="2022-12-05T15:51:28.652" v="3026" actId="20577"/>
          <ac:spMkLst>
            <pc:docMk/>
            <pc:sldMk cId="3447452810" sldId="26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5:52:43.999" v="3191" actId="20577"/>
          <ac:spMkLst>
            <pc:docMk/>
            <pc:sldMk cId="3447452810" sldId="268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05T16:05:48.590" v="3317" actId="27636"/>
        <pc:sldMkLst>
          <pc:docMk/>
          <pc:sldMk cId="2203064875" sldId="269"/>
        </pc:sldMkLst>
        <pc:spChg chg="mod">
          <ac:chgData name="Vincent STRAGIER" userId="0e808ee5-4c19-411d-ab00-866475c216d7" providerId="ADAL" clId="{D4D4750C-5A2F-4211-92CA-87E4AAE57A6D}" dt="2022-12-05T15:55:59.297" v="3224" actId="20577"/>
          <ac:spMkLst>
            <pc:docMk/>
            <pc:sldMk cId="2203064875" sldId="269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6:05:48.590" v="3317" actId="27636"/>
          <ac:spMkLst>
            <pc:docMk/>
            <pc:sldMk cId="2203064875" sldId="269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4T13:23:37.413" v="6324" actId="20577"/>
        <pc:sldMkLst>
          <pc:docMk/>
          <pc:sldMk cId="3714028270" sldId="270"/>
        </pc:sldMkLst>
        <pc:spChg chg="mod">
          <ac:chgData name="Vincent STRAGIER" userId="0e808ee5-4c19-411d-ab00-866475c216d7" providerId="ADAL" clId="{D4D4750C-5A2F-4211-92CA-87E4AAE57A6D}" dt="2022-12-14T13:23:37.413" v="6324" actId="20577"/>
          <ac:spMkLst>
            <pc:docMk/>
            <pc:sldMk cId="3714028270" sldId="270"/>
            <ac:spMk id="16" creationId="{732AE6BE-0AF4-E985-9D79-128D90DD24BA}"/>
          </ac:spMkLst>
        </pc:spChg>
      </pc:sldChg>
      <pc:sldChg chg="modSp add mod ord">
        <pc:chgData name="Vincent STRAGIER" userId="0e808ee5-4c19-411d-ab00-866475c216d7" providerId="ADAL" clId="{D4D4750C-5A2F-4211-92CA-87E4AAE57A6D}" dt="2022-12-12T16:51:27" v="6070" actId="20577"/>
        <pc:sldMkLst>
          <pc:docMk/>
          <pc:sldMk cId="454547242" sldId="271"/>
        </pc:sldMkLst>
        <pc:spChg chg="mod">
          <ac:chgData name="Vincent STRAGIER" userId="0e808ee5-4c19-411d-ab00-866475c216d7" providerId="ADAL" clId="{D4D4750C-5A2F-4211-92CA-87E4AAE57A6D}" dt="2022-12-12T16:51:27" v="6070" actId="20577"/>
          <ac:spMkLst>
            <pc:docMk/>
            <pc:sldMk cId="454547242" sldId="271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33:40.661" v="6064" actId="15"/>
          <ac:spMkLst>
            <pc:docMk/>
            <pc:sldMk cId="454547242" sldId="271"/>
            <ac:spMk id="16" creationId="{732AE6BE-0AF4-E985-9D79-128D90DD24BA}"/>
          </ac:spMkLst>
        </pc:spChg>
      </pc:sldChg>
      <pc:sldChg chg="addSp delSp modSp add mod">
        <pc:chgData name="Vincent STRAGIER" userId="0e808ee5-4c19-411d-ab00-866475c216d7" providerId="ADAL" clId="{D4D4750C-5A2F-4211-92CA-87E4AAE57A6D}" dt="2022-12-12T15:13:45.499" v="3960" actId="14100"/>
        <pc:sldMkLst>
          <pc:docMk/>
          <pc:sldMk cId="2319086448" sldId="272"/>
        </pc:sldMkLst>
        <pc:spChg chg="mod">
          <ac:chgData name="Vincent STRAGIER" userId="0e808ee5-4c19-411d-ab00-866475c216d7" providerId="ADAL" clId="{D4D4750C-5A2F-4211-92CA-87E4AAE57A6D}" dt="2022-12-12T15:04:46.964" v="3823" actId="313"/>
          <ac:spMkLst>
            <pc:docMk/>
            <pc:sldMk cId="2319086448" sldId="272"/>
            <ac:spMk id="2" creationId="{00000000-0000-0000-0000-000000000000}"/>
          </ac:spMkLst>
        </pc:spChg>
        <pc:spChg chg="add mod">
          <ac:chgData name="Vincent STRAGIER" userId="0e808ee5-4c19-411d-ab00-866475c216d7" providerId="ADAL" clId="{D4D4750C-5A2F-4211-92CA-87E4AAE57A6D}" dt="2022-12-12T15:13:45.499" v="3960" actId="14100"/>
          <ac:spMkLst>
            <pc:docMk/>
            <pc:sldMk cId="2319086448" sldId="272"/>
            <ac:spMk id="8" creationId="{4B32BD36-0E1C-0316-3C4E-186059DFB6A5}"/>
          </ac:spMkLst>
        </pc:spChg>
        <pc:spChg chg="del mod">
          <ac:chgData name="Vincent STRAGIER" userId="0e808ee5-4c19-411d-ab00-866475c216d7" providerId="ADAL" clId="{D4D4750C-5A2F-4211-92CA-87E4AAE57A6D}" dt="2022-12-12T15:05:20.233" v="3825" actId="22"/>
          <ac:spMkLst>
            <pc:docMk/>
            <pc:sldMk cId="2319086448" sldId="272"/>
            <ac:spMk id="16" creationId="{732AE6BE-0AF4-E985-9D79-128D90DD24BA}"/>
          </ac:spMkLst>
        </pc:spChg>
        <pc:picChg chg="add mod ord">
          <ac:chgData name="Vincent STRAGIER" userId="0e808ee5-4c19-411d-ab00-866475c216d7" providerId="ADAL" clId="{D4D4750C-5A2F-4211-92CA-87E4AAE57A6D}" dt="2022-12-12T15:05:41.536" v="3832" actId="1076"/>
          <ac:picMkLst>
            <pc:docMk/>
            <pc:sldMk cId="2319086448" sldId="272"/>
            <ac:picMk id="6" creationId="{AA0D68E7-B9F7-D0AD-BB58-DBC5B92FD47C}"/>
          </ac:picMkLst>
        </pc:picChg>
      </pc:sldChg>
      <pc:sldChg chg="addSp delSp modSp add mod modAnim">
        <pc:chgData name="Vincent STRAGIER" userId="0e808ee5-4c19-411d-ab00-866475c216d7" providerId="ADAL" clId="{D4D4750C-5A2F-4211-92CA-87E4AAE57A6D}" dt="2022-12-12T15:59:33.924" v="4267"/>
        <pc:sldMkLst>
          <pc:docMk/>
          <pc:sldMk cId="3883263186" sldId="273"/>
        </pc:sldMkLst>
        <pc:spChg chg="mod">
          <ac:chgData name="Vincent STRAGIER" userId="0e808ee5-4c19-411d-ab00-866475c216d7" providerId="ADAL" clId="{D4D4750C-5A2F-4211-92CA-87E4AAE57A6D}" dt="2022-12-12T15:15:20.988" v="3968" actId="20577"/>
          <ac:spMkLst>
            <pc:docMk/>
            <pc:sldMk cId="3883263186" sldId="273"/>
            <ac:spMk id="2" creationId="{00000000-0000-0000-0000-000000000000}"/>
          </ac:spMkLst>
        </pc:spChg>
        <pc:spChg chg="add del">
          <ac:chgData name="Vincent STRAGIER" userId="0e808ee5-4c19-411d-ab00-866475c216d7" providerId="ADAL" clId="{D4D4750C-5A2F-4211-92CA-87E4AAE57A6D}" dt="2022-12-12T15:54:14.568" v="4122"/>
          <ac:spMkLst>
            <pc:docMk/>
            <pc:sldMk cId="3883263186" sldId="273"/>
            <ac:spMk id="3" creationId="{F4C37017-BF4B-B8D2-3106-DEAD023AE3C4}"/>
          </ac:spMkLst>
        </pc:spChg>
        <pc:spChg chg="mod">
          <ac:chgData name="Vincent STRAGIER" userId="0e808ee5-4c19-411d-ab00-866475c216d7" providerId="ADAL" clId="{D4D4750C-5A2F-4211-92CA-87E4AAE57A6D}" dt="2022-12-12T15:57:42.772" v="4254" actId="20577"/>
          <ac:spMkLst>
            <pc:docMk/>
            <pc:sldMk cId="3883263186" sldId="273"/>
            <ac:spMk id="16" creationId="{732AE6BE-0AF4-E985-9D79-128D90DD24BA}"/>
          </ac:spMkLst>
        </pc:spChg>
        <pc:grpChg chg="mod">
          <ac:chgData name="Vincent STRAGIER" userId="0e808ee5-4c19-411d-ab00-866475c216d7" providerId="ADAL" clId="{D4D4750C-5A2F-4211-92CA-87E4AAE57A6D}" dt="2022-12-12T15:58:34.506" v="4263"/>
          <ac:grpSpMkLst>
            <pc:docMk/>
            <pc:sldMk cId="3883263186" sldId="273"/>
            <ac:grpSpMk id="10" creationId="{1AC1CB79-E8C8-3192-9E5D-9B57FDF60B14}"/>
          </ac:grpSpMkLst>
        </pc:grpChg>
        <pc:inkChg chg="add del">
          <ac:chgData name="Vincent STRAGIER" userId="0e808ee5-4c19-411d-ab00-866475c216d7" providerId="ADAL" clId="{D4D4750C-5A2F-4211-92CA-87E4AAE57A6D}" dt="2022-12-12T15:58:11.730" v="4256" actId="9405"/>
          <ac:inkMkLst>
            <pc:docMk/>
            <pc:sldMk cId="3883263186" sldId="273"/>
            <ac:inkMk id="6" creationId="{63447C70-D866-218C-618C-0EAC319966DA}"/>
          </ac:inkMkLst>
        </pc:inkChg>
        <pc:inkChg chg="add del">
          <ac:chgData name="Vincent STRAGIER" userId="0e808ee5-4c19-411d-ab00-866475c216d7" providerId="ADAL" clId="{D4D4750C-5A2F-4211-92CA-87E4AAE57A6D}" dt="2022-12-12T15:58:13.254" v="4258" actId="9405"/>
          <ac:inkMkLst>
            <pc:docMk/>
            <pc:sldMk cId="3883263186" sldId="273"/>
            <ac:inkMk id="7" creationId="{76458677-1492-0AB4-2E74-55E493A4D0C7}"/>
          </ac:inkMkLst>
        </pc:inkChg>
        <pc:inkChg chg="add del mod">
          <ac:chgData name="Vincent STRAGIER" userId="0e808ee5-4c19-411d-ab00-866475c216d7" providerId="ADAL" clId="{D4D4750C-5A2F-4211-92CA-87E4AAE57A6D}" dt="2022-12-12T15:58:35.078" v="4264" actId="9405"/>
          <ac:inkMkLst>
            <pc:docMk/>
            <pc:sldMk cId="3883263186" sldId="273"/>
            <ac:inkMk id="8" creationId="{64F60872-2E96-B70A-F98E-80CE20960135}"/>
          </ac:inkMkLst>
        </pc:inkChg>
        <pc:inkChg chg="add del mod">
          <ac:chgData name="Vincent STRAGIER" userId="0e808ee5-4c19-411d-ab00-866475c216d7" providerId="ADAL" clId="{D4D4750C-5A2F-4211-92CA-87E4AAE57A6D}" dt="2022-12-12T15:58:34.506" v="4263"/>
          <ac:inkMkLst>
            <pc:docMk/>
            <pc:sldMk cId="3883263186" sldId="273"/>
            <ac:inkMk id="9" creationId="{3265F698-D69F-CED6-6E40-78340909518D}"/>
          </ac:inkMkLst>
        </pc:inkChg>
        <pc:inkChg chg="add">
          <ac:chgData name="Vincent STRAGIER" userId="0e808ee5-4c19-411d-ab00-866475c216d7" providerId="ADAL" clId="{D4D4750C-5A2F-4211-92CA-87E4AAE57A6D}" dt="2022-12-12T15:58:49.113" v="4265" actId="9405"/>
          <ac:inkMkLst>
            <pc:docMk/>
            <pc:sldMk cId="3883263186" sldId="273"/>
            <ac:inkMk id="11" creationId="{DAEA5374-C5AB-5B6C-5979-33D06D9F2FE4}"/>
          </ac:inkMkLst>
        </pc:inkChg>
        <pc:inkChg chg="add">
          <ac:chgData name="Vincent STRAGIER" userId="0e808ee5-4c19-411d-ab00-866475c216d7" providerId="ADAL" clId="{D4D4750C-5A2F-4211-92CA-87E4AAE57A6D}" dt="2022-12-12T15:59:04.852" v="4266" actId="9405"/>
          <ac:inkMkLst>
            <pc:docMk/>
            <pc:sldMk cId="3883263186" sldId="273"/>
            <ac:inkMk id="12" creationId="{B910A6ED-E2CE-7D57-677D-6769CF6BD12F}"/>
          </ac:inkMkLst>
        </pc:inkChg>
      </pc:sldChg>
      <pc:sldChg chg="addSp delSp modSp add mod">
        <pc:chgData name="Vincent STRAGIER" userId="0e808ee5-4c19-411d-ab00-866475c216d7" providerId="ADAL" clId="{D4D4750C-5A2F-4211-92CA-87E4AAE57A6D}" dt="2022-12-12T15:14:21.762" v="3963" actId="14100"/>
        <pc:sldMkLst>
          <pc:docMk/>
          <pc:sldMk cId="2331380377" sldId="274"/>
        </pc:sldMkLst>
        <pc:spChg chg="mod">
          <ac:chgData name="Vincent STRAGIER" userId="0e808ee5-4c19-411d-ab00-866475c216d7" providerId="ADAL" clId="{D4D4750C-5A2F-4211-92CA-87E4AAE57A6D}" dt="2022-12-12T15:06:29.975" v="3846" actId="20577"/>
          <ac:spMkLst>
            <pc:docMk/>
            <pc:sldMk cId="2331380377" sldId="274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5:07:44.837" v="3932" actId="404"/>
          <ac:spMkLst>
            <pc:docMk/>
            <pc:sldMk cId="2331380377" sldId="274"/>
            <ac:spMk id="7" creationId="{B34A4622-DACA-3BAC-07BF-EBDC239BF32E}"/>
          </ac:spMkLst>
        </pc:spChg>
        <pc:spChg chg="del">
          <ac:chgData name="Vincent STRAGIER" userId="0e808ee5-4c19-411d-ab00-866475c216d7" providerId="ADAL" clId="{D4D4750C-5A2F-4211-92CA-87E4AAE57A6D}" dt="2022-12-12T15:06:46.695" v="3850" actId="478"/>
          <ac:spMkLst>
            <pc:docMk/>
            <pc:sldMk cId="2331380377" sldId="274"/>
            <ac:spMk id="8" creationId="{4B32BD36-0E1C-0316-3C4E-186059DFB6A5}"/>
          </ac:spMkLst>
        </pc:spChg>
        <pc:picChg chg="del">
          <ac:chgData name="Vincent STRAGIER" userId="0e808ee5-4c19-411d-ab00-866475c216d7" providerId="ADAL" clId="{D4D4750C-5A2F-4211-92CA-87E4AAE57A6D}" dt="2022-12-12T15:06:31.837" v="3847" actId="478"/>
          <ac:picMkLst>
            <pc:docMk/>
            <pc:sldMk cId="2331380377" sldId="274"/>
            <ac:picMk id="6" creationId="{AA0D68E7-B9F7-D0AD-BB58-DBC5B92FD47C}"/>
          </ac:picMkLst>
        </pc:picChg>
        <pc:picChg chg="add mod">
          <ac:chgData name="Vincent STRAGIER" userId="0e808ee5-4c19-411d-ab00-866475c216d7" providerId="ADAL" clId="{D4D4750C-5A2F-4211-92CA-87E4AAE57A6D}" dt="2022-12-12T15:11:51.931" v="3937" actId="1076"/>
          <ac:picMkLst>
            <pc:docMk/>
            <pc:sldMk cId="2331380377" sldId="274"/>
            <ac:picMk id="10" creationId="{5F3702F7-F4D9-A61F-6306-7EE23CFE63C6}"/>
          </ac:picMkLst>
        </pc:picChg>
        <pc:cxnChg chg="add mod">
          <ac:chgData name="Vincent STRAGIER" userId="0e808ee5-4c19-411d-ab00-866475c216d7" providerId="ADAL" clId="{D4D4750C-5A2F-4211-92CA-87E4AAE57A6D}" dt="2022-12-12T15:14:21.762" v="3963" actId="14100"/>
          <ac:cxnSpMkLst>
            <pc:docMk/>
            <pc:sldMk cId="2331380377" sldId="274"/>
            <ac:cxnSpMk id="12" creationId="{8A3173B1-03E2-67B7-FD4F-3A3B03AEEBF2}"/>
          </ac:cxnSpMkLst>
        </pc:cxnChg>
      </pc:sldChg>
      <pc:sldChg chg="addSp delSp modSp add mod">
        <pc:chgData name="Vincent STRAGIER" userId="0e808ee5-4c19-411d-ab00-866475c216d7" providerId="ADAL" clId="{D4D4750C-5A2F-4211-92CA-87E4AAE57A6D}" dt="2022-12-12T16:08:18.507" v="4537" actId="313"/>
        <pc:sldMkLst>
          <pc:docMk/>
          <pc:sldMk cId="992670075" sldId="275"/>
        </pc:sldMkLst>
        <pc:spChg chg="mod">
          <ac:chgData name="Vincent STRAGIER" userId="0e808ee5-4c19-411d-ab00-866475c216d7" providerId="ADAL" clId="{D4D4750C-5A2F-4211-92CA-87E4AAE57A6D}" dt="2022-12-12T16:00:13.638" v="4297" actId="20577"/>
          <ac:spMkLst>
            <pc:docMk/>
            <pc:sldMk cId="992670075" sldId="275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6:01:09.466" v="4300" actId="478"/>
          <ac:spMkLst>
            <pc:docMk/>
            <pc:sldMk cId="992670075" sldId="275"/>
            <ac:spMk id="7" creationId="{E7BD4C5D-7A83-36EC-F41F-AB2983631E0F}"/>
          </ac:spMkLst>
        </pc:spChg>
        <pc:spChg chg="mod">
          <ac:chgData name="Vincent STRAGIER" userId="0e808ee5-4c19-411d-ab00-866475c216d7" providerId="ADAL" clId="{D4D4750C-5A2F-4211-92CA-87E4AAE57A6D}" dt="2022-12-12T16:08:18.507" v="4537" actId="313"/>
          <ac:spMkLst>
            <pc:docMk/>
            <pc:sldMk cId="992670075" sldId="275"/>
            <ac:spMk id="16" creationId="{732AE6BE-0AF4-E985-9D79-128D90DD24BA}"/>
          </ac:spMkLst>
        </pc:spChg>
        <pc:picChg chg="add del mod">
          <ac:chgData name="Vincent STRAGIER" userId="0e808ee5-4c19-411d-ab00-866475c216d7" providerId="ADAL" clId="{D4D4750C-5A2F-4211-92CA-87E4AAE57A6D}" dt="2022-12-12T16:01:09.466" v="4300" actId="478"/>
          <ac:picMkLst>
            <pc:docMk/>
            <pc:sldMk cId="992670075" sldId="275"/>
            <ac:picMk id="6" creationId="{F859D9B5-7D35-07B8-04B4-F0B238A9F171}"/>
          </ac:picMkLst>
        </pc:picChg>
        <pc:picChg chg="add mod">
          <ac:chgData name="Vincent STRAGIER" userId="0e808ee5-4c19-411d-ab00-866475c216d7" providerId="ADAL" clId="{D4D4750C-5A2F-4211-92CA-87E4AAE57A6D}" dt="2022-12-12T16:01:47.698" v="4304" actId="14100"/>
          <ac:picMkLst>
            <pc:docMk/>
            <pc:sldMk cId="992670075" sldId="275"/>
            <ac:picMk id="9" creationId="{AB710EE6-75F2-C14A-3B47-B7AB806299AF}"/>
          </ac:picMkLst>
        </pc:picChg>
      </pc:sldChg>
      <pc:sldChg chg="modSp add mod">
        <pc:chgData name="Vincent STRAGIER" userId="0e808ee5-4c19-411d-ab00-866475c216d7" providerId="ADAL" clId="{D4D4750C-5A2F-4211-92CA-87E4AAE57A6D}" dt="2022-12-12T16:51:31.713" v="6073" actId="20577"/>
        <pc:sldMkLst>
          <pc:docMk/>
          <pc:sldMk cId="3187606182" sldId="276"/>
        </pc:sldMkLst>
        <pc:spChg chg="mod">
          <ac:chgData name="Vincent STRAGIER" userId="0e808ee5-4c19-411d-ab00-866475c216d7" providerId="ADAL" clId="{D4D4750C-5A2F-4211-92CA-87E4AAE57A6D}" dt="2022-12-12T16:51:31.713" v="6073" actId="20577"/>
          <ac:spMkLst>
            <pc:docMk/>
            <pc:sldMk cId="3187606182" sldId="276"/>
            <ac:spMk id="2" creationId="{00000000-0000-0000-0000-000000000000}"/>
          </ac:spMkLst>
        </pc:spChg>
      </pc:sldChg>
      <pc:sldChg chg="modSp add mod">
        <pc:chgData name="Vincent STRAGIER" userId="0e808ee5-4c19-411d-ab00-866475c216d7" providerId="ADAL" clId="{D4D4750C-5A2F-4211-92CA-87E4AAE57A6D}" dt="2022-12-12T16:11:15.908" v="4756" actId="20577"/>
        <pc:sldMkLst>
          <pc:docMk/>
          <pc:sldMk cId="809436145" sldId="277"/>
        </pc:sldMkLst>
        <pc:spChg chg="mod">
          <ac:chgData name="Vincent STRAGIER" userId="0e808ee5-4c19-411d-ab00-866475c216d7" providerId="ADAL" clId="{D4D4750C-5A2F-4211-92CA-87E4AAE57A6D}" dt="2022-12-12T16:11:15.908" v="4756" actId="20577"/>
          <ac:spMkLst>
            <pc:docMk/>
            <pc:sldMk cId="809436145" sldId="277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11:01.460" v="4726" actId="21"/>
          <ac:spMkLst>
            <pc:docMk/>
            <pc:sldMk cId="809436145" sldId="277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14:07.187" v="5025" actId="20577"/>
        <pc:sldMkLst>
          <pc:docMk/>
          <pc:sldMk cId="22029579" sldId="278"/>
        </pc:sldMkLst>
        <pc:spChg chg="mod">
          <ac:chgData name="Vincent STRAGIER" userId="0e808ee5-4c19-411d-ab00-866475c216d7" providerId="ADAL" clId="{D4D4750C-5A2F-4211-92CA-87E4AAE57A6D}" dt="2022-12-12T16:11:38.116" v="4762" actId="20577"/>
          <ac:spMkLst>
            <pc:docMk/>
            <pc:sldMk cId="22029579" sldId="27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14:07.187" v="5025" actId="20577"/>
          <ac:spMkLst>
            <pc:docMk/>
            <pc:sldMk cId="22029579" sldId="278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20:12.514" v="5640" actId="20577"/>
        <pc:sldMkLst>
          <pc:docMk/>
          <pc:sldMk cId="1706923334" sldId="279"/>
        </pc:sldMkLst>
        <pc:spChg chg="mod">
          <ac:chgData name="Vincent STRAGIER" userId="0e808ee5-4c19-411d-ab00-866475c216d7" providerId="ADAL" clId="{D4D4750C-5A2F-4211-92CA-87E4AAE57A6D}" dt="2022-12-12T16:14:26.110" v="5036" actId="20577"/>
          <ac:spMkLst>
            <pc:docMk/>
            <pc:sldMk cId="1706923334" sldId="279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20:12.514" v="5640" actId="20577"/>
          <ac:spMkLst>
            <pc:docMk/>
            <pc:sldMk cId="1706923334" sldId="279"/>
            <ac:spMk id="16" creationId="{732AE6BE-0AF4-E985-9D79-128D90DD24BA}"/>
          </ac:spMkLst>
        </pc:spChg>
      </pc:sldChg>
      <pc:sldChg chg="modSp add mod">
        <pc:chgData name="Vincent STRAGIER" userId="0e808ee5-4c19-411d-ab00-866475c216d7" providerId="ADAL" clId="{D4D4750C-5A2F-4211-92CA-87E4AAE57A6D}" dt="2022-12-12T16:32:18.685" v="6057" actId="20577"/>
        <pc:sldMkLst>
          <pc:docMk/>
          <pc:sldMk cId="2300254766" sldId="280"/>
        </pc:sldMkLst>
        <pc:spChg chg="mod">
          <ac:chgData name="Vincent STRAGIER" userId="0e808ee5-4c19-411d-ab00-866475c216d7" providerId="ADAL" clId="{D4D4750C-5A2F-4211-92CA-87E4AAE57A6D}" dt="2022-12-12T16:20:37.494" v="5675" actId="20577"/>
          <ac:spMkLst>
            <pc:docMk/>
            <pc:sldMk cId="2300254766" sldId="280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12T16:32:18.685" v="6057" actId="20577"/>
          <ac:spMkLst>
            <pc:docMk/>
            <pc:sldMk cId="2300254766" sldId="280"/>
            <ac:spMk id="16" creationId="{732AE6BE-0AF4-E985-9D79-128D90DD24BA}"/>
          </ac:spMkLst>
        </pc:spChg>
      </pc:sldChg>
      <pc:sldChg chg="addSp delSp modSp add mod">
        <pc:chgData name="Vincent STRAGIER" userId="0e808ee5-4c19-411d-ab00-866475c216d7" providerId="ADAL" clId="{D4D4750C-5A2F-4211-92CA-87E4AAE57A6D}" dt="2022-12-12T16:54:19.307" v="6304" actId="27636"/>
        <pc:sldMkLst>
          <pc:docMk/>
          <pc:sldMk cId="2430203218" sldId="281"/>
        </pc:sldMkLst>
        <pc:spChg chg="mod">
          <ac:chgData name="Vincent STRAGIER" userId="0e808ee5-4c19-411d-ab00-866475c216d7" providerId="ADAL" clId="{D4D4750C-5A2F-4211-92CA-87E4AAE57A6D}" dt="2022-12-12T16:51:52.683" v="6081" actId="20577"/>
          <ac:spMkLst>
            <pc:docMk/>
            <pc:sldMk cId="2430203218" sldId="281"/>
            <ac:spMk id="2" creationId="{00000000-0000-0000-0000-000000000000}"/>
          </ac:spMkLst>
        </pc:spChg>
        <pc:spChg chg="add del mod">
          <ac:chgData name="Vincent STRAGIER" userId="0e808ee5-4c19-411d-ab00-866475c216d7" providerId="ADAL" clId="{D4D4750C-5A2F-4211-92CA-87E4AAE57A6D}" dt="2022-12-12T16:52:19.492" v="6085"/>
          <ac:spMkLst>
            <pc:docMk/>
            <pc:sldMk cId="2430203218" sldId="281"/>
            <ac:spMk id="3" creationId="{42D5C764-17DA-64E9-4B38-E39CC3785D38}"/>
          </ac:spMkLst>
        </pc:spChg>
        <pc:spChg chg="add del mod">
          <ac:chgData name="Vincent STRAGIER" userId="0e808ee5-4c19-411d-ab00-866475c216d7" providerId="ADAL" clId="{D4D4750C-5A2F-4211-92CA-87E4AAE57A6D}" dt="2022-12-12T16:52:28.542" v="6089"/>
          <ac:spMkLst>
            <pc:docMk/>
            <pc:sldMk cId="2430203218" sldId="281"/>
            <ac:spMk id="6" creationId="{2DCF373D-B96C-A82A-3E69-02EA2AF27474}"/>
          </ac:spMkLst>
        </pc:spChg>
        <pc:spChg chg="add del mod">
          <ac:chgData name="Vincent STRAGIER" userId="0e808ee5-4c19-411d-ab00-866475c216d7" providerId="ADAL" clId="{D4D4750C-5A2F-4211-92CA-87E4AAE57A6D}" dt="2022-12-12T16:52:31.025" v="6091"/>
          <ac:spMkLst>
            <pc:docMk/>
            <pc:sldMk cId="2430203218" sldId="281"/>
            <ac:spMk id="7" creationId="{CB925ECB-4229-5846-2FBC-CE623D9576B4}"/>
          </ac:spMkLst>
        </pc:spChg>
        <pc:spChg chg="add del mod">
          <ac:chgData name="Vincent STRAGIER" userId="0e808ee5-4c19-411d-ab00-866475c216d7" providerId="ADAL" clId="{D4D4750C-5A2F-4211-92CA-87E4AAE57A6D}" dt="2022-12-12T16:54:19.307" v="6304" actId="27636"/>
          <ac:spMkLst>
            <pc:docMk/>
            <pc:sldMk cId="2430203218" sldId="281"/>
            <ac:spMk id="16" creationId="{732AE6BE-0AF4-E985-9D79-128D90DD24BA}"/>
          </ac:spMkLst>
        </pc:spChg>
      </pc:sldChg>
      <pc:sldMasterChg chg="modSp modSldLayout">
        <pc:chgData name="Vincent STRAGIER" userId="0e808ee5-4c19-411d-ab00-866475c216d7" providerId="ADAL" clId="{D4D4750C-5A2F-4211-92CA-87E4AAE57A6D}" dt="2022-12-05T10:48:58.411" v="54"/>
        <pc:sldMasterMkLst>
          <pc:docMk/>
          <pc:sldMasterMk cId="2165085491" sldId="2147483648"/>
        </pc:sldMasterMkLst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2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3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5" creationId="{00000000-0000-0000-0000-000000000000}"/>
          </ac:spMkLst>
        </pc:spChg>
        <pc:spChg chg="mod">
          <ac:chgData name="Vincent STRAGIER" userId="0e808ee5-4c19-411d-ab00-866475c216d7" providerId="ADAL" clId="{D4D4750C-5A2F-4211-92CA-87E4AAE57A6D}" dt="2022-12-05T10:48:58.411" v="54"/>
          <ac:spMkLst>
            <pc:docMk/>
            <pc:sldMasterMk cId="2165085491" sldId="2147483648"/>
            <ac:spMk id="6" creationId="{00000000-0000-0000-0000-000000000000}"/>
          </ac:spMkLst>
        </pc:sp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7" creationId="{00000000-0000-0000-0000-000000000000}"/>
          </ac:picMkLst>
        </pc:pic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9" creationId="{00000000-0000-0000-0000-000000000000}"/>
          </ac:picMkLst>
        </pc:picChg>
        <pc:picChg chg="mod">
          <ac:chgData name="Vincent STRAGIER" userId="0e808ee5-4c19-411d-ab00-866475c216d7" providerId="ADAL" clId="{D4D4750C-5A2F-4211-92CA-87E4AAE57A6D}" dt="2022-12-05T10:48:58.411" v="54"/>
          <ac:picMkLst>
            <pc:docMk/>
            <pc:sldMasterMk cId="2165085491" sldId="2147483648"/>
            <ac:picMk id="1026" creationId="{00000000-0000-0000-0000-000000000000}"/>
          </ac:picMkLst>
        </pc:pic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428019035" sldId="2147483649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428019035" sldId="2147483649"/>
              <ac:spMk id="8" creationId="{00000000-0000-0000-0000-000000000000}"/>
            </ac:spMkLst>
          </pc:sp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7" creationId="{00000000-0000-0000-0000-000000000000}"/>
            </ac:picMkLst>
          </pc:pic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9" creationId="{00000000-0000-0000-0000-000000000000}"/>
            </ac:picMkLst>
          </pc:picChg>
          <pc:picChg chg="mod">
            <ac:chgData name="Vincent STRAGIER" userId="0e808ee5-4c19-411d-ab00-866475c216d7" providerId="ADAL" clId="{D4D4750C-5A2F-4211-92CA-87E4AAE57A6D}" dt="2022-12-05T10:48:58.411" v="54"/>
            <ac:picMkLst>
              <pc:docMk/>
              <pc:sldMasterMk cId="2165085491" sldId="2147483648"/>
              <pc:sldLayoutMk cId="2428019035" sldId="2147483649"/>
              <ac:picMk id="2050" creationId="{00000000-0000-0000-0000-000000000000}"/>
            </ac:picMkLst>
          </pc:pic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665496319" sldId="2147483650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665496319" sldId="2147483650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233876842" sldId="2147483651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233876842" sldId="2147483651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911927739" sldId="2147483652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911927739" sldId="2147483652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433269354" sldId="2147483653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5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6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433269354" sldId="2147483653"/>
              <ac:spMk id="7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941939416" sldId="2147483654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941939416" sldId="2147483654"/>
              <ac:spMk id="3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3340888036" sldId="2147483655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340888036" sldId="2147483655"/>
              <ac:spMk id="2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582970759" sldId="2147483656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582970759" sldId="2147483656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1379558042" sldId="2147483657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4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1379558042" sldId="2147483657"/>
              <ac:spMk id="5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2659584517" sldId="2147483658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2659584517" sldId="2147483658"/>
              <ac:spMk id="4" creationId="{00000000-0000-0000-0000-000000000000}"/>
            </ac:spMkLst>
          </pc:spChg>
        </pc:sldLayoutChg>
        <pc:sldLayoutChg chg="modSp">
          <pc:chgData name="Vincent STRAGIER" userId="0e808ee5-4c19-411d-ab00-866475c216d7" providerId="ADAL" clId="{D4D4750C-5A2F-4211-92CA-87E4AAE57A6D}" dt="2022-12-05T10:48:58.411" v="54"/>
          <pc:sldLayoutMkLst>
            <pc:docMk/>
            <pc:sldMasterMk cId="2165085491" sldId="2147483648"/>
            <pc:sldLayoutMk cId="3091236584" sldId="2147483659"/>
          </pc:sldLayoutMkLst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2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3" creationId="{00000000-0000-0000-0000-000000000000}"/>
            </ac:spMkLst>
          </pc:spChg>
          <pc:spChg chg="mod">
            <ac:chgData name="Vincent STRAGIER" userId="0e808ee5-4c19-411d-ab00-866475c216d7" providerId="ADAL" clId="{D4D4750C-5A2F-4211-92CA-87E4AAE57A6D}" dt="2022-12-05T10:48:58.411" v="54"/>
            <ac:spMkLst>
              <pc:docMk/>
              <pc:sldMasterMk cId="2165085491" sldId="2147483648"/>
              <pc:sldLayoutMk cId="3091236584" sldId="2147483659"/>
              <ac:spMk id="4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6EA7C-5140-43F8-A9AA-4309F3618A22}" type="datetimeFigureOut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DC483-B847-46D6-B240-1D1D3CDA467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369365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12T15:58:49.113"/>
    </inkml:context>
    <inkml:brush xml:id="br0">
      <inkml:brushProperty name="width" value="0.35" units="cm"/>
      <inkml:brushProperty name="height" value="0.35" units="cm"/>
      <inkml:brushProperty name="color" value="#E71224"/>
      <inkml:brushProperty name="ignorePressure" value="1"/>
    </inkml:brush>
  </inkml:definitions>
  <inkml:trace contextRef="#ctx0" brushRef="#br0">1 1,'15822'15821,"-15811"-15809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12T15:59:04.851"/>
    </inkml:context>
    <inkml:brush xml:id="br0">
      <inkml:brushProperty name="width" value="0.35" units="cm"/>
      <inkml:brushProperty name="height" value="0.35" units="cm"/>
      <inkml:brushProperty name="color" value="#E71224"/>
      <inkml:brushProperty name="ignorePressure" value="1"/>
    </inkml:brush>
  </inkml:definitions>
  <inkml:trace contextRef="#ctx0" brushRef="#br0">0 0,'15749'15749,"-15186"-15186,-551-550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197F4-AA43-4388-AD65-1492F4815BE9}" type="datetimeFigureOut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89939-2300-4F45-B6A6-A809B57C3D60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60153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bigrar\Creactifs\image\creactifs-artwork.tif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27" b="1067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8" name="Titre 4"/>
          <p:cNvSpPr txBox="1">
            <a:spLocks/>
          </p:cNvSpPr>
          <p:nvPr userDrawn="1"/>
        </p:nvSpPr>
        <p:spPr>
          <a:xfrm>
            <a:off x="917376" y="332657"/>
            <a:ext cx="10363200" cy="175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BE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créa</a:t>
            </a:r>
            <a:r>
              <a:rPr lang="fr-FR" sz="12000" i="1" dirty="0">
                <a:solidFill>
                  <a:srgbClr val="C100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c</a:t>
            </a:r>
            <a:r>
              <a:rPr lang="fr-BE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itchFamily="18" charset="0"/>
              </a:rPr>
              <a:t>tifs!</a:t>
            </a:r>
            <a:endParaRPr lang="fr-BE" sz="12000" dirty="0"/>
          </a:p>
        </p:txBody>
      </p:sp>
      <p:pic>
        <p:nvPicPr>
          <p:cNvPr id="9" name="Picture 4" descr="C:\Users\bigrar\Creactifs\image\Logo\logo-umons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331" y="6075844"/>
            <a:ext cx="2592288" cy="66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bigrar\Creactifs\numediart13-OnblackAlpha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6016350"/>
            <a:ext cx="3939381" cy="723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01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C45600B-400B-46E3-A383-A0240E2A05C8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5958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4D3BAC3-8BC9-47E5-9AB1-7D64DF8EB564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91236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A450E46-346D-4BE4-80E5-95FD74A54FB4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6549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40E146DF-4348-4E1C-A93A-DCA8A8F77943}" type="datetime1">
              <a:rPr lang="fr-BE" smtClean="0"/>
              <a:t>14-12-22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3387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6B0EF811-4FEF-49B9-B904-229684A3D244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1192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2619781-04F6-4C2C-85F6-356CDDA35705}" type="datetime1">
              <a:rPr lang="fr-BE" smtClean="0"/>
              <a:t>14-12-22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33269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D2CFD04-A1DB-43A2-A31D-4F108900E98B}" type="datetime1">
              <a:rPr lang="fr-BE" smtClean="0"/>
              <a:t>14-12-22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41939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C559C0DD-CF0F-47DA-BE8D-EDBBD0D9654E}" type="datetime1">
              <a:rPr lang="fr-BE" smtClean="0"/>
              <a:t>14-12-22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40888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4C6228D-2AB3-4826-86E5-48983DACE878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8297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251043B-3663-4F18-A847-8A472CAC1DD3}" type="datetime1">
              <a:rPr lang="fr-BE" smtClean="0"/>
              <a:t>14-12-22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79558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13822-956D-4EEA-BEE6-CA04D211E7D6}" type="slidenum">
              <a:rPr lang="fr-BE" smtClean="0"/>
              <a:t>‹N°›</a:t>
            </a:fld>
            <a:endParaRPr lang="fr-BE"/>
          </a:p>
        </p:txBody>
      </p:sp>
      <p:pic>
        <p:nvPicPr>
          <p:cNvPr id="7" name="Picture 4" descr="C:\Users\bigrar\Creactifs\image\Logo\logo-umons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320" y="6419716"/>
            <a:ext cx="1536171" cy="393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bigrar\Desktop\Créactifs\Ressources\logocreactifs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3" y="6381328"/>
            <a:ext cx="2400267" cy="42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bigrar\Creactifs\numediart13-OnblackAlpha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933" y="6419716"/>
            <a:ext cx="1806843" cy="33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08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nout.xyz/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microsoft.com/office/2007/relationships/hdphoto" Target="../media/hdphoto1.wdp"/><Relationship Id="rId7" Type="http://schemas.openxmlformats.org/officeDocument/2006/relationships/hyperlink" Target="https://solarianprogrammer.com/2018/12/23/raspberry-pi-cpp-control-led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iringpi.com/download-and-install/" TargetMode="External"/><Relationship Id="rId11" Type="http://schemas.openxmlformats.org/officeDocument/2006/relationships/image" Target="../media/image12.png"/><Relationship Id="rId5" Type="http://schemas.openxmlformats.org/officeDocument/2006/relationships/hyperlink" Target="https://github.com/WiringPi/WiringPi" TargetMode="External"/><Relationship Id="rId10" Type="http://schemas.openxmlformats.org/officeDocument/2006/relationships/customXml" Target="../ink/ink2.xml"/><Relationship Id="rId4" Type="http://schemas.openxmlformats.org/officeDocument/2006/relationships/hyperlink" Target="https://elinux.org/index.php?title=File:Raspberry_Pi_Logo.svg&amp;page=1" TargetMode="External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stenknoch.com/2020/02/qualitative-data-analysis-with-microsoft-word-comments-python-updated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elinux.org/index.php?title=File:Raspberry_Pi_Logo.svg&amp;page=1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-electronics.org/raspberry-pi-4-is-here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elinux.org/index.php?title=File:Raspberry_Pi_Logo.svg&amp;page=1" TargetMode="Externa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linux.org/index.php?title=File:Raspberry_Pi_Logo.svg&amp;page=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Raspberry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BE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208860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Se déplacer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cd ./un/chemin/relatif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cd /un/chemin/ 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Créer des dossiers</a:t>
            </a: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mkdir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nouveau_dossier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mkdir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-p ./nouveau/dossiers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Créer, éditer un fichier</a:t>
            </a:r>
          </a:p>
          <a:p>
            <a:pPr marL="457200" lvl="1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touch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nom_du_fichier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nano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nom_du_fichier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10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07595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Supprimer un fichier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rm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./fichier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Supprimer un dossier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rm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–r ./dossier</a:t>
            </a: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Lister les fichiers et dossier</a:t>
            </a:r>
          </a:p>
          <a:p>
            <a:pPr marL="857250" lvl="2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ls</a:t>
            </a:r>
          </a:p>
          <a:p>
            <a:pPr marL="857250" lvl="2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ls -a</a:t>
            </a:r>
          </a:p>
          <a:p>
            <a:pPr marL="514350" indent="-457200"/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Voir les processus en cours d’exécution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top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htop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06978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Afficher le contenu d’un fichier</a:t>
            </a:r>
          </a:p>
          <a:p>
            <a:pPr marL="457200" lvl="1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cat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nom_du_fichier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Écrire dans un fichier</a:t>
            </a:r>
          </a:p>
          <a:p>
            <a:pPr marL="914400" lvl="2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echo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contenu &gt; fichier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Commandes Linux de base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14028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ATTENTION NIVEAUX LOGIQUE DE 3,3 V !!!!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echo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18 &gt; /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sys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/class/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/export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echo out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/gpio18/direction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cat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echo 1 &gt;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cat /sys/class/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gpio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/gpio18/value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Tout est fichier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03064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des entrées sortie de la carte (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Interaction avec les GPIO (C++, Python)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C++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Base de Python</a:t>
            </a:r>
          </a:p>
          <a:p>
            <a:pPr lvl="2"/>
            <a:r>
              <a:rPr lang="fr-BE" dirty="0">
                <a:solidFill>
                  <a:schemeClr val="bg1"/>
                </a:solidFill>
              </a:rPr>
              <a:t>if/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/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, for,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, etc.</a:t>
            </a:r>
          </a:p>
          <a:p>
            <a:r>
              <a:rPr lang="fr-BE" dirty="0">
                <a:solidFill>
                  <a:schemeClr val="bg1"/>
                </a:solidFill>
              </a:rPr>
              <a:t>Exercice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r>
              <a:rPr lang="fr-BE" dirty="0">
                <a:solidFill>
                  <a:schemeClr val="bg1"/>
                </a:solidFill>
              </a:rPr>
              <a:t> avec Python</a:t>
            </a:r>
          </a:p>
          <a:p>
            <a:r>
              <a:rPr lang="fr-BE" dirty="0">
                <a:solidFill>
                  <a:schemeClr val="bg1"/>
                </a:solidFill>
              </a:rPr>
              <a:t>Exercice bouton + LED en Python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9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54547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AA0D68E7-B9F7-D0AD-BB58-DBC5B92FD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53737" y="1358822"/>
            <a:ext cx="4569412" cy="4525963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« 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 »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15</a:t>
            </a:fld>
            <a:endParaRPr lang="fr-BE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B32BD36-0E1C-0316-3C4E-186059DFB6A5}"/>
              </a:ext>
            </a:extLst>
          </p:cNvPr>
          <p:cNvSpPr txBox="1"/>
          <p:nvPr/>
        </p:nvSpPr>
        <p:spPr>
          <a:xfrm>
            <a:off x="779996" y="5884785"/>
            <a:ext cx="2003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dirty="0">
                <a:hlinkClick r:id="rId6"/>
              </a:rPr>
              <a:t>https://pinout.xyz/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319086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« 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 », un doute ?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16</a:t>
            </a:fld>
            <a:endParaRPr lang="fr-BE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B34A4622-DACA-3BAC-07BF-EBDC239BF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sz="2800" dirty="0">
                <a:solidFill>
                  <a:schemeClr val="bg1">
                    <a:lumMod val="85000"/>
                  </a:schemeClr>
                </a:solidFill>
              </a:rPr>
              <a:t>Saisissez la commande « </a:t>
            </a:r>
            <a:r>
              <a:rPr lang="fr-BE" sz="2800" dirty="0" err="1">
                <a:solidFill>
                  <a:schemeClr val="bg1">
                    <a:lumMod val="85000"/>
                  </a:schemeClr>
                </a:solidFill>
              </a:rPr>
              <a:t>pinout</a:t>
            </a:r>
            <a:r>
              <a:rPr lang="fr-BE" sz="2800" dirty="0">
                <a:solidFill>
                  <a:schemeClr val="bg1">
                    <a:lumMod val="85000"/>
                  </a:schemeClr>
                </a:solidFill>
              </a:rPr>
              <a:t> » dans un terminal de votre </a:t>
            </a:r>
            <a:r>
              <a:rPr lang="fr-BE" sz="2800" dirty="0" err="1">
                <a:solidFill>
                  <a:schemeClr val="bg1">
                    <a:lumMod val="85000"/>
                  </a:schemeClr>
                </a:solidFill>
              </a:rPr>
              <a:t>RPi</a:t>
            </a:r>
            <a:endParaRPr lang="fr-BE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F3702F7-F4D9-A61F-6306-7EE23CFE63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440" y="2145864"/>
            <a:ext cx="3312368" cy="4095393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A3173B1-03E2-67B7-FD4F-3A3B03AEEBF2}"/>
              </a:ext>
            </a:extLst>
          </p:cNvPr>
          <p:cNvCxnSpPr>
            <a:cxnSpLocks/>
          </p:cNvCxnSpPr>
          <p:nvPr/>
        </p:nvCxnSpPr>
        <p:spPr>
          <a:xfrm>
            <a:off x="1271464" y="2780928"/>
            <a:ext cx="432048" cy="2952328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380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BE" dirty="0">
                <a:solidFill>
                  <a:schemeClr val="bg1"/>
                </a:solidFill>
              </a:rPr>
              <a:t>Installer </a:t>
            </a:r>
            <a:r>
              <a:rPr lang="fr-BE" dirty="0" err="1">
                <a:solidFill>
                  <a:schemeClr val="bg1"/>
                </a:solidFill>
              </a:rPr>
              <a:t>WiringPi</a:t>
            </a:r>
            <a:r>
              <a:rPr lang="fr-BE" dirty="0">
                <a:solidFill>
                  <a:schemeClr val="bg1"/>
                </a:solidFill>
              </a:rPr>
              <a:t> (</a:t>
            </a:r>
            <a:r>
              <a:rPr lang="fr-BE" dirty="0">
                <a:solidFill>
                  <a:schemeClr val="bg1"/>
                </a:solidFill>
                <a:hlinkClick r:id="rId5"/>
              </a:rPr>
              <a:t>https://github.com/WiringPi/WiringPi</a:t>
            </a:r>
            <a:r>
              <a:rPr lang="fr-BE" dirty="0">
                <a:solidFill>
                  <a:schemeClr val="bg1"/>
                </a:solidFill>
              </a:rPr>
              <a:t>, </a:t>
            </a:r>
            <a:r>
              <a:rPr lang="fr-BE" dirty="0">
                <a:solidFill>
                  <a:schemeClr val="bg1"/>
                </a:solidFill>
                <a:hlinkClick r:id="rId6"/>
              </a:rPr>
              <a:t>http://wiringpi.com/download-and-install/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Créer un fichier « hello.cpp » dans ~/</a:t>
            </a:r>
            <a:r>
              <a:rPr lang="fr-BE" dirty="0" err="1">
                <a:solidFill>
                  <a:schemeClr val="bg1"/>
                </a:solidFill>
              </a:rPr>
              <a:t>test_cpp</a:t>
            </a:r>
            <a:endParaRPr lang="fr-BE" dirty="0">
              <a:solidFill>
                <a:schemeClr val="bg1"/>
              </a:solidFill>
            </a:endParaRPr>
          </a:p>
          <a:p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Récupérer l’exemple de (</a:t>
            </a:r>
            <a:r>
              <a:rPr lang="fr-BE" dirty="0">
                <a:solidFill>
                  <a:schemeClr val="bg1"/>
                </a:solidFill>
                <a:hlinkClick r:id="rId7"/>
              </a:rPr>
              <a:t>https://solarianprogrammer.com/2018/12/23/raspberry-pi-cpp-control-led/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Compiler l’exemple : g++ -o </a:t>
            </a:r>
            <a:r>
              <a:rPr lang="fr-BE" dirty="0" err="1">
                <a:solidFill>
                  <a:schemeClr val="bg1"/>
                </a:solidFill>
              </a:rPr>
              <a:t>creactifs</a:t>
            </a:r>
            <a:r>
              <a:rPr lang="fr-BE" dirty="0">
                <a:solidFill>
                  <a:schemeClr val="bg1"/>
                </a:solidFill>
              </a:rPr>
              <a:t> -I/</a:t>
            </a:r>
            <a:r>
              <a:rPr lang="fr-BE" dirty="0" err="1">
                <a:solidFill>
                  <a:schemeClr val="bg1"/>
                </a:solidFill>
              </a:rPr>
              <a:t>usr</a:t>
            </a:r>
            <a:r>
              <a:rPr lang="fr-BE" dirty="0">
                <a:solidFill>
                  <a:schemeClr val="bg1"/>
                </a:solidFill>
              </a:rPr>
              <a:t>/local/</a:t>
            </a:r>
            <a:r>
              <a:rPr lang="fr-BE" dirty="0" err="1">
                <a:solidFill>
                  <a:schemeClr val="bg1"/>
                </a:solidFill>
              </a:rPr>
              <a:t>include</a:t>
            </a:r>
            <a:r>
              <a:rPr lang="fr-BE" dirty="0">
                <a:solidFill>
                  <a:schemeClr val="bg1"/>
                </a:solidFill>
              </a:rPr>
              <a:t> -L/</a:t>
            </a:r>
            <a:r>
              <a:rPr lang="fr-BE" dirty="0" err="1">
                <a:solidFill>
                  <a:schemeClr val="bg1"/>
                </a:solidFill>
              </a:rPr>
              <a:t>usr</a:t>
            </a:r>
            <a:r>
              <a:rPr lang="fr-BE" dirty="0">
                <a:solidFill>
                  <a:schemeClr val="bg1"/>
                </a:solidFill>
              </a:rPr>
              <a:t>/local/lib creactifs.cpp –</a:t>
            </a:r>
            <a:r>
              <a:rPr lang="fr-BE" dirty="0" err="1">
                <a:solidFill>
                  <a:schemeClr val="bg1"/>
                </a:solidFill>
              </a:rPr>
              <a:t>lwiringPi</a:t>
            </a:r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r>
              <a:rPr lang="fr-BE" dirty="0">
                <a:solidFill>
                  <a:schemeClr val="bg1"/>
                </a:solidFill>
              </a:rPr>
              <a:t>Lancer le programme : ./</a:t>
            </a:r>
            <a:r>
              <a:rPr lang="fr-BE" dirty="0" err="1">
                <a:solidFill>
                  <a:schemeClr val="bg1"/>
                </a:solidFill>
              </a:rPr>
              <a:t>creactifs</a:t>
            </a:r>
            <a:endParaRPr lang="fr-BE" dirty="0">
              <a:solidFill>
                <a:schemeClr val="bg1"/>
              </a:solidFill>
            </a:endParaRPr>
          </a:p>
          <a:p>
            <a:pPr>
              <a:tabLst>
                <a:tab pos="3678238" algn="l"/>
              </a:tabLst>
            </a:pP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C++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17</a:t>
            </a:fld>
            <a:endParaRPr lang="fr-B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Encre 10">
                <a:extLst>
                  <a:ext uri="{FF2B5EF4-FFF2-40B4-BE49-F238E27FC236}">
                    <a16:creationId xmlns:a16="http://schemas.microsoft.com/office/drawing/2014/main" id="{DAEA5374-C5AB-5B6C-5979-33D06D9F2FE4}"/>
                  </a:ext>
                </a:extLst>
              </p14:cNvPr>
              <p14:cNvContentPartPr/>
              <p14:nvPr/>
            </p14:nvContentPartPr>
            <p14:xfrm>
              <a:off x="740720" y="1169200"/>
              <a:ext cx="5700240" cy="5700240"/>
            </p14:xfrm>
          </p:contentPart>
        </mc:Choice>
        <mc:Fallback xmlns="">
          <p:pic>
            <p:nvPicPr>
              <p:cNvPr id="11" name="Encre 10">
                <a:extLst>
                  <a:ext uri="{FF2B5EF4-FFF2-40B4-BE49-F238E27FC236}">
                    <a16:creationId xmlns:a16="http://schemas.microsoft.com/office/drawing/2014/main" id="{DAEA5374-C5AB-5B6C-5979-33D06D9F2FE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8080" y="1106560"/>
                <a:ext cx="5825880" cy="58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B910A6ED-E2CE-7D57-677D-6769CF6BD12F}"/>
                  </a:ext>
                </a:extLst>
              </p14:cNvPr>
              <p14:cNvContentPartPr/>
              <p14:nvPr/>
            </p14:nvContentPartPr>
            <p14:xfrm>
              <a:off x="4220840" y="971280"/>
              <a:ext cx="5877000" cy="5877000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B910A6ED-E2CE-7D57-677D-6769CF6BD12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57840" y="908280"/>
                <a:ext cx="6002640" cy="600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326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Différences avec C++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fonction setup(), </a:t>
            </a:r>
            <a:r>
              <a:rPr lang="fr-BE" dirty="0" err="1">
                <a:solidFill>
                  <a:schemeClr val="bg1"/>
                </a:solidFill>
              </a:rPr>
              <a:t>loop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« ; » en fin de ligne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de type strict (concept de </a:t>
            </a:r>
            <a:r>
              <a:rPr lang="fr-BE" dirty="0" err="1">
                <a:solidFill>
                  <a:schemeClr val="bg1"/>
                </a:solidFill>
              </a:rPr>
              <a:t>ducktyping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Pas d’accolades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Langage interprété (plus lent que C/C++)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18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70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if condition_0 or condition_1: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faire_ceci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 condition_2 and condition_3: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faire_cela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la_manifestation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if, 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 et 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19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3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 la carte</a:t>
            </a:r>
          </a:p>
          <a:p>
            <a:r>
              <a:rPr lang="fr-BE" dirty="0">
                <a:solidFill>
                  <a:schemeClr val="bg1"/>
                </a:solidFill>
              </a:rPr>
              <a:t>Installation de l’OS (Raspberry Pi OS)</a:t>
            </a:r>
          </a:p>
          <a:p>
            <a:r>
              <a:rPr lang="fr-BE" dirty="0">
                <a:solidFill>
                  <a:schemeClr val="bg1"/>
                </a:solidFill>
              </a:rPr>
              <a:t>Utilisation de SSH/SCP et commandes de base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Installation d’une clef public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Mise à jour de la carte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Activation de VNC</a:t>
            </a:r>
          </a:p>
          <a:p>
            <a:r>
              <a:rPr lang="fr-BE" dirty="0">
                <a:solidFill>
                  <a:schemeClr val="bg1"/>
                </a:solidFill>
              </a:rPr>
              <a:t>Manipulation des broches !</a:t>
            </a:r>
          </a:p>
          <a:p>
            <a:r>
              <a:rPr lang="fr-BE" dirty="0" err="1">
                <a:solidFill>
                  <a:schemeClr val="bg1"/>
                </a:solidFill>
              </a:rPr>
              <a:t>Blink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8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70083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 = </a:t>
            </a:r>
            <a:r>
              <a:rPr lang="fr-BE" dirty="0" err="1">
                <a:solidFill>
                  <a:schemeClr val="bg1"/>
                </a:solidFill>
              </a:rPr>
              <a:t>True</a:t>
            </a:r>
            <a:r>
              <a:rPr lang="fr-BE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faire_en_boucle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# Pour sortir de la boucle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une_variable</a:t>
            </a:r>
            <a:r>
              <a:rPr lang="fr-BE" dirty="0">
                <a:solidFill>
                  <a:schemeClr val="bg1"/>
                </a:solidFill>
              </a:rPr>
              <a:t> = False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# Autre solution, utiliser break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break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20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 = (3, 4, 7, 9)  # peut aussi fonctionner avec une liste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 = [‘25’, 52, ‘33’]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des valeurs du tuple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valeur in </a:t>
            </a: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(valeur)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des valeurs du tuple et de l’index de la valeur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index, valeur in </a:t>
            </a:r>
            <a:r>
              <a:rPr lang="fr-BE" dirty="0" err="1">
                <a:solidFill>
                  <a:schemeClr val="bg1"/>
                </a:solidFill>
              </a:rPr>
              <a:t>enumerate</a:t>
            </a:r>
            <a:r>
              <a:rPr lang="fr-BE" dirty="0">
                <a:solidFill>
                  <a:schemeClr val="bg1"/>
                </a:solidFill>
              </a:rPr>
              <a:t>(</a:t>
            </a:r>
            <a:r>
              <a:rPr lang="fr-BE" dirty="0" err="1">
                <a:solidFill>
                  <a:schemeClr val="bg1"/>
                </a:solidFill>
              </a:rPr>
              <a:t>mon_tuple</a:t>
            </a:r>
            <a:r>
              <a:rPr lang="fr-BE" dirty="0">
                <a:solidFill>
                  <a:schemeClr val="bg1"/>
                </a:solidFill>
              </a:rPr>
              <a:t>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(valeur)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# Extraction de l’index de la liste puis de la valeur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for index in range(</a:t>
            </a: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print</a:t>
            </a:r>
            <a:r>
              <a:rPr lang="fr-BE" dirty="0">
                <a:solidFill>
                  <a:schemeClr val="bg1"/>
                </a:solidFill>
              </a:rPr>
              <a:t>(</a:t>
            </a:r>
            <a:r>
              <a:rPr lang="fr-BE" dirty="0" err="1">
                <a:solidFill>
                  <a:schemeClr val="bg1"/>
                </a:solidFill>
              </a:rPr>
              <a:t>ma_liste</a:t>
            </a:r>
            <a:r>
              <a:rPr lang="fr-BE" dirty="0">
                <a:solidFill>
                  <a:schemeClr val="bg1"/>
                </a:solidFill>
              </a:rPr>
              <a:t>[index])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for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21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23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addition(parametre_0, parametre_1):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return parametre_0 + parametre_1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fonction_complexe</a:t>
            </a:r>
            <a:r>
              <a:rPr lang="fr-BE" dirty="0">
                <a:solidFill>
                  <a:schemeClr val="bg1"/>
                </a:solidFill>
              </a:rPr>
              <a:t>(tableau):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r>
              <a:rPr lang="fr-BE" dirty="0">
                <a:solidFill>
                  <a:schemeClr val="bg1"/>
                </a:solidFill>
              </a:rPr>
              <a:t> = 0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def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une_autre</a:t>
            </a:r>
            <a:r>
              <a:rPr lang="fr-BE" dirty="0">
                <a:solidFill>
                  <a:schemeClr val="bg1"/>
                </a:solidFill>
              </a:rPr>
              <a:t>(valeur):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    return valeur ** 2  # valeur au carré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for </a:t>
            </a:r>
            <a:r>
              <a:rPr lang="fr-BE" dirty="0" err="1">
                <a:solidFill>
                  <a:schemeClr val="bg1"/>
                </a:solidFill>
              </a:rPr>
              <a:t>element</a:t>
            </a:r>
            <a:r>
              <a:rPr lang="fr-BE" dirty="0">
                <a:solidFill>
                  <a:schemeClr val="bg1"/>
                </a:solidFill>
              </a:rPr>
              <a:t> in tableau: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	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r>
              <a:rPr lang="fr-BE" dirty="0">
                <a:solidFill>
                  <a:schemeClr val="bg1"/>
                </a:solidFill>
              </a:rPr>
              <a:t> += </a:t>
            </a:r>
            <a:r>
              <a:rPr lang="fr-BE" dirty="0" err="1">
                <a:solidFill>
                  <a:schemeClr val="bg1"/>
                </a:solidFill>
              </a:rPr>
              <a:t>une_autre_fonction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return </a:t>
            </a:r>
            <a:r>
              <a:rPr lang="fr-BE" dirty="0" err="1">
                <a:solidFill>
                  <a:schemeClr val="bg1"/>
                </a:solidFill>
              </a:rPr>
              <a:t>resultat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les fonctions 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22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54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17415"/>
            <a:ext cx="10972800" cy="48087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from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gpiozero</a:t>
            </a:r>
            <a:r>
              <a:rPr lang="fr-BE" dirty="0">
                <a:solidFill>
                  <a:schemeClr val="bg1"/>
                </a:solidFill>
              </a:rPr>
              <a:t> import LED</a:t>
            </a: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from</a:t>
            </a:r>
            <a:r>
              <a:rPr lang="fr-BE" dirty="0">
                <a:solidFill>
                  <a:schemeClr val="bg1"/>
                </a:solidFill>
              </a:rPr>
              <a:t> time import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led</a:t>
            </a:r>
            <a:r>
              <a:rPr lang="fr-BE" dirty="0">
                <a:solidFill>
                  <a:schemeClr val="bg1"/>
                </a:solidFill>
              </a:rPr>
              <a:t> = LED(17)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 </a:t>
            </a:r>
            <a:r>
              <a:rPr lang="fr-BE" dirty="0" err="1">
                <a:solidFill>
                  <a:schemeClr val="bg1"/>
                </a:solidFill>
              </a:rPr>
              <a:t>True</a:t>
            </a:r>
            <a:r>
              <a:rPr lang="fr-BE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led.on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r>
              <a:rPr lang="fr-BE" dirty="0">
                <a:solidFill>
                  <a:schemeClr val="bg1"/>
                </a:solidFill>
              </a:rPr>
              <a:t>(1)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led.off</a:t>
            </a:r>
            <a:r>
              <a:rPr lang="fr-BE" dirty="0">
                <a:solidFill>
                  <a:schemeClr val="bg1"/>
                </a:solidFill>
              </a:rPr>
              <a:t>()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    </a:t>
            </a:r>
            <a:r>
              <a:rPr lang="fr-BE" dirty="0" err="1">
                <a:solidFill>
                  <a:schemeClr val="bg1"/>
                </a:solidFill>
              </a:rPr>
              <a:t>sleep</a:t>
            </a:r>
            <a:r>
              <a:rPr lang="fr-BE" dirty="0">
                <a:solidFill>
                  <a:schemeClr val="bg1"/>
                </a:solidFill>
              </a:rPr>
              <a:t>(1)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Python ! –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endParaRPr lang="fr-BE" dirty="0">
              <a:solidFill>
                <a:schemeClr val="bg1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23</a:t>
            </a:fld>
            <a:endParaRPr lang="fr-B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710EE6-75F2-C14A-3B47-B7AB806299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4272" y="2874751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203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Présentation des entrées sortie de la carte (</a:t>
            </a:r>
            <a:r>
              <a:rPr lang="fr-BE" dirty="0" err="1">
                <a:solidFill>
                  <a:schemeClr val="bg1"/>
                </a:solidFill>
              </a:rPr>
              <a:t>pinout</a:t>
            </a:r>
            <a:r>
              <a:rPr lang="fr-BE" dirty="0">
                <a:solidFill>
                  <a:schemeClr val="bg1"/>
                </a:solidFill>
              </a:rPr>
              <a:t>)</a:t>
            </a:r>
          </a:p>
          <a:p>
            <a:r>
              <a:rPr lang="fr-BE" dirty="0">
                <a:solidFill>
                  <a:schemeClr val="bg1"/>
                </a:solidFill>
              </a:rPr>
              <a:t>Interaction avec les GPIO (c++, Python)</a:t>
            </a:r>
          </a:p>
          <a:p>
            <a:r>
              <a:rPr lang="fr-BE" dirty="0">
                <a:solidFill>
                  <a:schemeClr val="bg1"/>
                </a:solidFill>
              </a:rPr>
              <a:t>Base de Python</a:t>
            </a:r>
          </a:p>
          <a:p>
            <a:pPr lvl="1"/>
            <a:r>
              <a:rPr lang="fr-BE" dirty="0">
                <a:solidFill>
                  <a:schemeClr val="bg1"/>
                </a:solidFill>
              </a:rPr>
              <a:t>if/</a:t>
            </a:r>
            <a:r>
              <a:rPr lang="fr-BE" dirty="0" err="1">
                <a:solidFill>
                  <a:schemeClr val="bg1"/>
                </a:solidFill>
              </a:rPr>
              <a:t>elif</a:t>
            </a:r>
            <a:r>
              <a:rPr lang="fr-BE" dirty="0">
                <a:solidFill>
                  <a:schemeClr val="bg1"/>
                </a:solidFill>
              </a:rPr>
              <a:t>/</a:t>
            </a:r>
            <a:r>
              <a:rPr lang="fr-BE" dirty="0" err="1">
                <a:solidFill>
                  <a:schemeClr val="bg1"/>
                </a:solidFill>
              </a:rPr>
              <a:t>else</a:t>
            </a:r>
            <a:r>
              <a:rPr lang="fr-BE" dirty="0">
                <a:solidFill>
                  <a:schemeClr val="bg1"/>
                </a:solidFill>
              </a:rPr>
              <a:t>, for, </a:t>
            </a:r>
            <a:r>
              <a:rPr lang="fr-BE" dirty="0" err="1">
                <a:solidFill>
                  <a:schemeClr val="bg1"/>
                </a:solidFill>
              </a:rPr>
              <a:t>while</a:t>
            </a:r>
            <a:r>
              <a:rPr lang="fr-BE" dirty="0">
                <a:solidFill>
                  <a:schemeClr val="bg1"/>
                </a:solidFill>
              </a:rPr>
              <a:t>, etc.</a:t>
            </a:r>
          </a:p>
          <a:p>
            <a:r>
              <a:rPr lang="fr-BE" dirty="0">
                <a:solidFill>
                  <a:schemeClr val="bg1"/>
                </a:solidFill>
              </a:rPr>
              <a:t>Exercice </a:t>
            </a:r>
            <a:r>
              <a:rPr lang="fr-BE" dirty="0" err="1">
                <a:solidFill>
                  <a:schemeClr val="bg1"/>
                </a:solidFill>
              </a:rPr>
              <a:t>Blink</a:t>
            </a:r>
            <a:r>
              <a:rPr lang="fr-BE" dirty="0">
                <a:solidFill>
                  <a:schemeClr val="bg1"/>
                </a:solidFill>
              </a:rPr>
              <a:t> avec Python</a:t>
            </a:r>
          </a:p>
          <a:p>
            <a:r>
              <a:rPr lang="fr-BE" dirty="0">
                <a:solidFill>
                  <a:schemeClr val="bg1"/>
                </a:solidFill>
              </a:rPr>
              <a:t>Exercice bouton + LED en Python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Plan de la séance 10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87606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25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31265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BE" sz="3200" dirty="0">
                <a:solidFill>
                  <a:schemeClr val="bg1"/>
                </a:solidFill>
              </a:rPr>
              <a:t>Kesako Raspberry Pi ?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Ordinateur embarqué !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Carte de développement idéale pour :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de serveur web basse consommation (serveur domotiques, petit site web, etc.)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de vision par ordinateur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interaction nécessitant un écran, des périphériques USB, caméra, etc.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Ne pas utiliser pour :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ayant de forte contrainte énergétique</a:t>
            </a:r>
          </a:p>
          <a:p>
            <a:pPr marL="742950" lvl="1" indent="-285750">
              <a:buFontTx/>
              <a:buChar char="-"/>
            </a:pPr>
            <a:r>
              <a:rPr lang="fr-BE" sz="1600" dirty="0">
                <a:solidFill>
                  <a:schemeClr val="bg1"/>
                </a:solidFill>
              </a:rPr>
              <a:t>projet nécessitant du « temps » réel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Utilise Linux</a:t>
            </a:r>
          </a:p>
          <a:p>
            <a:pPr marL="285750" indent="-285750">
              <a:buFontTx/>
              <a:buChar char="-"/>
            </a:pPr>
            <a:r>
              <a:rPr lang="fr-BE" sz="1800" dirty="0">
                <a:solidFill>
                  <a:schemeClr val="bg1"/>
                </a:solidFill>
              </a:rPr>
              <a:t>Attention niveau de tension logique de 3,3 V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3</a:t>
            </a:fld>
            <a:endParaRPr lang="fr-BE"/>
          </a:p>
        </p:txBody>
      </p:sp>
      <p:pic>
        <p:nvPicPr>
          <p:cNvPr id="2" name="Espace réservé du contenu 6" descr="Une image contenant texte, équipement électronique, circuit&#10;&#10;Description générée automatiquement">
            <a:extLst>
              <a:ext uri="{FF2B5EF4-FFF2-40B4-BE49-F238E27FC236}">
                <a16:creationId xmlns:a16="http://schemas.microsoft.com/office/drawing/2014/main" id="{5522B656-BAEB-9EAE-D57D-499351EBC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08375" y="1238957"/>
            <a:ext cx="5160320" cy="392129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F985EA5-C369-E45A-F120-5221DCD06F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403505" y="3881374"/>
            <a:ext cx="1384990" cy="174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4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BE" dirty="0">
                <a:solidFill>
                  <a:schemeClr val="bg1"/>
                </a:solidFill>
              </a:rPr>
              <a:t>Télécharger </a:t>
            </a:r>
            <a:r>
              <a:rPr lang="fr-BE">
                <a:solidFill>
                  <a:schemeClr val="bg1"/>
                </a:solidFill>
              </a:rPr>
              <a:t>Pi Imager</a:t>
            </a:r>
            <a:endParaRPr lang="fr-BE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</a:rPr>
              <a:t>	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 Choisir l’OS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 Choisir la carte (attention !)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 Configurer l’image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hostname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SSH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AP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	- etc.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Installation de Raspberry Pi OS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105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creactifs@creactifs-1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SSH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35659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fr-BE" sz="2400" dirty="0">
                <a:solidFill>
                  <a:schemeClr val="bg1"/>
                </a:solidFill>
                <a:sym typeface="Wingdings" panose="05000000000000000000" pitchFamily="2" charset="2"/>
              </a:rPr>
              <a:t>-keygen -t </a:t>
            </a:r>
            <a:r>
              <a:rPr lang="fr-BE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rsa</a:t>
            </a:r>
            <a:endParaRPr lang="fr-BE" sz="24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sz="2400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cat .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/id_rsa.pub | 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 creactifs@creactifs-0 'cat &gt;&gt; .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ssh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/</a:t>
            </a:r>
            <a:r>
              <a:rPr lang="en-US" sz="2400" dirty="0" err="1">
                <a:solidFill>
                  <a:schemeClr val="bg1"/>
                </a:solidFill>
                <a:sym typeface="Wingdings" panose="05000000000000000000" pitchFamily="2" charset="2"/>
              </a:rPr>
              <a:t>authorized_keys</a:t>
            </a:r>
            <a:r>
              <a:rPr lang="en-US" sz="2400" dirty="0">
                <a:solidFill>
                  <a:schemeClr val="bg1"/>
                </a:solidFill>
                <a:sym typeface="Wingdings" panose="05000000000000000000" pitchFamily="2" charset="2"/>
              </a:rPr>
              <a:t>’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Source : http://linuxproblem.org/art_9.html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SSH sans mot de passe !!!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96098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scp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-r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source:chemin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destination:chemin</a:t>
            </a: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scp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-r ./dossier creactifs@creactifs-1:~/dossier 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SCP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15643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(SSH)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apt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update</a:t>
            </a: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apt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upgrade -y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Mise à jour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38035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FE9C7CE4-6E45-9735-2097-1804C1BEA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6667" l="3579" r="96211">
                        <a14:foregroundMark x1="14316" y1="12000" x2="47368" y2="11000"/>
                        <a14:foregroundMark x1="47368" y1="11000" x2="47579" y2="19833"/>
                        <a14:foregroundMark x1="13895" y1="7167" x2="22947" y2="21000"/>
                        <a14:foregroundMark x1="22947" y1="21000" x2="38947" y2="30333"/>
                        <a14:foregroundMark x1="38947" y1="30333" x2="45053" y2="30833"/>
                        <a14:foregroundMark x1="39368" y1="54833" x2="58737" y2="63500"/>
                        <a14:foregroundMark x1="58737" y1="63500" x2="70947" y2="43500"/>
                        <a14:foregroundMark x1="70947" y1="43500" x2="57895" y2="72167"/>
                        <a14:foregroundMark x1="57895" y1="72167" x2="46316" y2="73000"/>
                        <a14:foregroundMark x1="37053" y1="36833" x2="54526" y2="46500"/>
                        <a14:foregroundMark x1="54526" y1="46500" x2="64211" y2="71333"/>
                        <a14:foregroundMark x1="64211" y1="71333" x2="53474" y2="90167"/>
                        <a14:foregroundMark x1="53474" y1="90167" x2="24421" y2="81333"/>
                        <a14:foregroundMark x1="24421" y1="81333" x2="16000" y2="52833"/>
                        <a14:foregroundMark x1="16000" y1="52833" x2="54947" y2="13500"/>
                        <a14:foregroundMark x1="54947" y1="13500" x2="77263" y2="8167"/>
                        <a14:foregroundMark x1="77263" y1="8167" x2="71579" y2="29000"/>
                        <a14:foregroundMark x1="71579" y1="29000" x2="84842" y2="60500"/>
                        <a14:foregroundMark x1="84842" y1="60500" x2="78947" y2="77000"/>
                        <a14:foregroundMark x1="78947" y1="77000" x2="72842" y2="82000"/>
                        <a14:foregroundMark x1="3579" y1="54500" x2="3579" y2="54500"/>
                        <a14:foregroundMark x1="55158" y1="96667" x2="55158" y2="96667"/>
                        <a14:foregroundMark x1="89474" y1="70500" x2="89474" y2="70500"/>
                        <a14:foregroundMark x1="96421" y1="54833" x2="96421" y2="54833"/>
                        <a14:foregroundMark x1="64842" y1="9333" x2="64842" y2="9333"/>
                        <a14:foregroundMark x1="61263" y1="26000" x2="80421" y2="11167"/>
                        <a14:foregroundMark x1="80421" y1="11167" x2="85895" y2="9667"/>
                        <a14:foregroundMark x1="53053" y1="8667" x2="71579" y2="2500"/>
                        <a14:foregroundMark x1="71579" y1="2500" x2="90526" y2="6167"/>
                        <a14:foregroundMark x1="90526" y1="6167" x2="77684" y2="28500"/>
                        <a14:foregroundMark x1="18526" y1="3000" x2="37474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01396" y="1370014"/>
            <a:ext cx="3672408" cy="4638830"/>
          </a:xfrm>
          <a:prstGeom prst="rect">
            <a:avLst/>
          </a:prstGeom>
        </p:spPr>
      </p:pic>
      <p:sp>
        <p:nvSpPr>
          <p:cNvPr id="16" name="Espace réservé du contenu 15">
            <a:extLst>
              <a:ext uri="{FF2B5EF4-FFF2-40B4-BE49-F238E27FC236}">
                <a16:creationId xmlns:a16="http://schemas.microsoft.com/office/drawing/2014/main" id="{732AE6BE-0AF4-E985-9D79-128D90DD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Dans un terminal (SSH) :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	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sudo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fr-BE" dirty="0" err="1">
                <a:solidFill>
                  <a:schemeClr val="bg1"/>
                </a:solidFill>
                <a:sym typeface="Wingdings" panose="05000000000000000000" pitchFamily="2" charset="2"/>
              </a:rPr>
              <a:t>raspi</a:t>
            </a: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-config (puis naviguer dans les interfaces pour 					activer VNC)</a:t>
            </a:r>
          </a:p>
          <a:p>
            <a:pPr marL="0" indent="0">
              <a:buNone/>
            </a:pPr>
            <a:endParaRPr lang="fr-BE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r-BE" dirty="0">
                <a:solidFill>
                  <a:schemeClr val="bg1"/>
                </a:solidFill>
                <a:sym typeface="Wingdings" panose="05000000000000000000" pitchFamily="2" charset="2"/>
              </a:rPr>
              <a:t>Sur machine locale, installer un client VNC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>
                <a:solidFill>
                  <a:schemeClr val="bg1"/>
                </a:solidFill>
              </a:rPr>
              <a:t>Activer VNC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3822-956D-4EEA-BEE6-CA04D211E7D6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47452810"/>
      </p:ext>
    </p:extLst>
  </p:cSld>
  <p:clrMapOvr>
    <a:masterClrMapping/>
  </p:clrMapOvr>
</p:sld>
</file>

<file path=ppt/theme/theme1.xml><?xml version="1.0" encoding="utf-8"?>
<a:theme xmlns:a="http://schemas.openxmlformats.org/drawingml/2006/main" name="canevas_creactif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canevas_creactifs</Template>
  <TotalTime>533</TotalTime>
  <Words>1080</Words>
  <Application>Microsoft Office PowerPoint</Application>
  <PresentationFormat>Grand écran</PresentationFormat>
  <Paragraphs>204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9" baseType="lpstr">
      <vt:lpstr>Arial</vt:lpstr>
      <vt:lpstr>Calibri</vt:lpstr>
      <vt:lpstr>Georgia</vt:lpstr>
      <vt:lpstr>canevas_creactifs</vt:lpstr>
      <vt:lpstr>Raspberry Pi</vt:lpstr>
      <vt:lpstr>Plan de la séance 8</vt:lpstr>
      <vt:lpstr>Kesako Raspberry Pi ?</vt:lpstr>
      <vt:lpstr>Installation de Raspberry Pi OS</vt:lpstr>
      <vt:lpstr>SSH</vt:lpstr>
      <vt:lpstr>SSH sans mot de passe !!!</vt:lpstr>
      <vt:lpstr>SCP</vt:lpstr>
      <vt:lpstr>Mise à jour</vt:lpstr>
      <vt:lpstr>Activer VNC</vt:lpstr>
      <vt:lpstr>Commandes Linux de base</vt:lpstr>
      <vt:lpstr>Commandes Linux de base</vt:lpstr>
      <vt:lpstr>Commandes Linux de base</vt:lpstr>
      <vt:lpstr>Tout est fichier !</vt:lpstr>
      <vt:lpstr>Plan de la séance 9</vt:lpstr>
      <vt:lpstr>« Pinout »</vt:lpstr>
      <vt:lpstr>« Pinout », un doute ?</vt:lpstr>
      <vt:lpstr>C++</vt:lpstr>
      <vt:lpstr>Python !</vt:lpstr>
      <vt:lpstr>Python ! – if, elif et else</vt:lpstr>
      <vt:lpstr>Python ! – while</vt:lpstr>
      <vt:lpstr>Python ! – for</vt:lpstr>
      <vt:lpstr>Python ! – les fonctions !</vt:lpstr>
      <vt:lpstr>Python ! – Blink</vt:lpstr>
      <vt:lpstr>Plan de la séance 10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Windows User</dc:creator>
  <cp:lastModifiedBy>Vincent STRAGIER</cp:lastModifiedBy>
  <cp:revision>1</cp:revision>
  <dcterms:created xsi:type="dcterms:W3CDTF">2018-10-05T09:42:54Z</dcterms:created>
  <dcterms:modified xsi:type="dcterms:W3CDTF">2022-12-14T13:23:48Z</dcterms:modified>
</cp:coreProperties>
</file>

<file path=docProps/thumbnail.jpeg>
</file>